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65" r:id="rId4"/>
    <p:sldId id="262" r:id="rId5"/>
    <p:sldId id="258" r:id="rId6"/>
    <p:sldId id="264" r:id="rId7"/>
    <p:sldId id="260" r:id="rId8"/>
    <p:sldId id="261" r:id="rId9"/>
    <p:sldId id="266" r:id="rId10"/>
    <p:sldId id="269" r:id="rId11"/>
    <p:sldId id="270" r:id="rId12"/>
    <p:sldId id="271" r:id="rId13"/>
    <p:sldId id="272" r:id="rId14"/>
    <p:sldId id="263" r:id="rId15"/>
    <p:sldId id="268" r:id="rId16"/>
    <p:sldId id="267" r:id="rId17"/>
    <p:sldId id="273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B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50DD85-1028-744A-9FC5-9A4CE0AEAF48}" v="5" dt="2024-05-09T19:28:44.7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87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3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a Di Gennaro" userId="242c7127-975c-4ec0-b2ee-15e19a223141" providerId="ADAL" clId="{D150DD85-1028-744A-9FC5-9A4CE0AEAF48}"/>
    <pc:docChg chg="custSel addSld modSld">
      <pc:chgData name="Martina Di Gennaro" userId="242c7127-975c-4ec0-b2ee-15e19a223141" providerId="ADAL" clId="{D150DD85-1028-744A-9FC5-9A4CE0AEAF48}" dt="2024-05-11T19:31:49.914" v="626" actId="20577"/>
      <pc:docMkLst>
        <pc:docMk/>
      </pc:docMkLst>
      <pc:sldChg chg="add">
        <pc:chgData name="Martina Di Gennaro" userId="242c7127-975c-4ec0-b2ee-15e19a223141" providerId="ADAL" clId="{D150DD85-1028-744A-9FC5-9A4CE0AEAF48}" dt="2024-05-09T19:26:14.333" v="0"/>
        <pc:sldMkLst>
          <pc:docMk/>
          <pc:sldMk cId="3616892458" sldId="269"/>
        </pc:sldMkLst>
      </pc:sldChg>
      <pc:sldChg chg="modSp add mod">
        <pc:chgData name="Martina Di Gennaro" userId="242c7127-975c-4ec0-b2ee-15e19a223141" providerId="ADAL" clId="{D150DD85-1028-744A-9FC5-9A4CE0AEAF48}" dt="2024-05-09T19:32:45.994" v="41" actId="1076"/>
        <pc:sldMkLst>
          <pc:docMk/>
          <pc:sldMk cId="3147259206" sldId="270"/>
        </pc:sldMkLst>
        <pc:spChg chg="mod">
          <ac:chgData name="Martina Di Gennaro" userId="242c7127-975c-4ec0-b2ee-15e19a223141" providerId="ADAL" clId="{D150DD85-1028-744A-9FC5-9A4CE0AEAF48}" dt="2024-05-09T19:27:52.161" v="22"/>
          <ac:spMkLst>
            <pc:docMk/>
            <pc:sldMk cId="3147259206" sldId="270"/>
            <ac:spMk id="4" creationId="{F00B7535-BA13-361F-44F0-0C8463D05FCF}"/>
          </ac:spMkLst>
        </pc:spChg>
        <pc:spChg chg="mod">
          <ac:chgData name="Martina Di Gennaro" userId="242c7127-975c-4ec0-b2ee-15e19a223141" providerId="ADAL" clId="{D150DD85-1028-744A-9FC5-9A4CE0AEAF48}" dt="2024-05-09T19:32:45.994" v="41" actId="1076"/>
          <ac:spMkLst>
            <pc:docMk/>
            <pc:sldMk cId="3147259206" sldId="270"/>
            <ac:spMk id="10" creationId="{E2B22471-F123-D190-AFC9-B6C21344BE66}"/>
          </ac:spMkLst>
        </pc:spChg>
      </pc:sldChg>
      <pc:sldChg chg="modSp add mod">
        <pc:chgData name="Martina Di Gennaro" userId="242c7127-975c-4ec0-b2ee-15e19a223141" providerId="ADAL" clId="{D150DD85-1028-744A-9FC5-9A4CE0AEAF48}" dt="2024-05-09T19:36:37.602" v="133" actId="20577"/>
        <pc:sldMkLst>
          <pc:docMk/>
          <pc:sldMk cId="2127361942" sldId="271"/>
        </pc:sldMkLst>
        <pc:spChg chg="mod">
          <ac:chgData name="Martina Di Gennaro" userId="242c7127-975c-4ec0-b2ee-15e19a223141" providerId="ADAL" clId="{D150DD85-1028-744A-9FC5-9A4CE0AEAF48}" dt="2024-05-09T19:27:50.244" v="21"/>
          <ac:spMkLst>
            <pc:docMk/>
            <pc:sldMk cId="2127361942" sldId="271"/>
            <ac:spMk id="6" creationId="{25E19CC5-5FCD-AA23-54AD-7DE033031522}"/>
          </ac:spMkLst>
        </pc:spChg>
        <pc:spChg chg="mod">
          <ac:chgData name="Martina Di Gennaro" userId="242c7127-975c-4ec0-b2ee-15e19a223141" providerId="ADAL" clId="{D150DD85-1028-744A-9FC5-9A4CE0AEAF48}" dt="2024-05-09T19:36:37.602" v="133" actId="20577"/>
          <ac:spMkLst>
            <pc:docMk/>
            <pc:sldMk cId="2127361942" sldId="271"/>
            <ac:spMk id="13" creationId="{02DD3010-02E6-481A-A10D-CF5799488F6B}"/>
          </ac:spMkLst>
        </pc:spChg>
      </pc:sldChg>
      <pc:sldChg chg="modSp add mod">
        <pc:chgData name="Martina Di Gennaro" userId="242c7127-975c-4ec0-b2ee-15e19a223141" providerId="ADAL" clId="{D150DD85-1028-744A-9FC5-9A4CE0AEAF48}" dt="2024-05-11T19:31:49.914" v="626" actId="20577"/>
        <pc:sldMkLst>
          <pc:docMk/>
          <pc:sldMk cId="1216319168" sldId="272"/>
        </pc:sldMkLst>
        <pc:spChg chg="mod">
          <ac:chgData name="Martina Di Gennaro" userId="242c7127-975c-4ec0-b2ee-15e19a223141" providerId="ADAL" clId="{D150DD85-1028-744A-9FC5-9A4CE0AEAF48}" dt="2024-05-09T20:00:45.273" v="330" actId="20577"/>
          <ac:spMkLst>
            <pc:docMk/>
            <pc:sldMk cId="1216319168" sldId="272"/>
            <ac:spMk id="4" creationId="{21939EBD-45EC-A9CB-AEDD-6D6F23CF566B}"/>
          </ac:spMkLst>
        </pc:spChg>
        <pc:spChg chg="mod">
          <ac:chgData name="Martina Di Gennaro" userId="242c7127-975c-4ec0-b2ee-15e19a223141" providerId="ADAL" clId="{D150DD85-1028-744A-9FC5-9A4CE0AEAF48}" dt="2024-05-11T19:31:49.914" v="626" actId="20577"/>
          <ac:spMkLst>
            <pc:docMk/>
            <pc:sldMk cId="1216319168" sldId="272"/>
            <ac:spMk id="9" creationId="{623597AD-0BF4-81BF-E3E7-681347007455}"/>
          </ac:spMkLst>
        </pc:spChg>
      </pc:sldChg>
      <pc:sldChg chg="add">
        <pc:chgData name="Martina Di Gennaro" userId="242c7127-975c-4ec0-b2ee-15e19a223141" providerId="ADAL" clId="{D150DD85-1028-744A-9FC5-9A4CE0AEAF48}" dt="2024-05-09T19:28:44.701" v="24"/>
        <pc:sldMkLst>
          <pc:docMk/>
          <pc:sldMk cId="1627707567" sldId="273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gal\Desktop\simulation%20cases_tutorial%20basic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gal\Desktop\simulation%20cases_tutorial%20basic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gal\Desktop\simulation%20cases_tutorial%20basic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gal\Desktop\simulation%20cases_tutorial%20basic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gal\Desktop\simulation%20cases_tutorial%20basic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'UO2HBS (2)'!$F$1</c:f>
              <c:strCache>
                <c:ptCount val="1"/>
                <c:pt idx="0">
                  <c:v>Xe produced (at/m3)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'UO2HBS (2)'!$A$2:$A$302</c:f>
              <c:numCache>
                <c:formatCode>General</c:formatCode>
                <c:ptCount val="301"/>
                <c:pt idx="0">
                  <c:v>0</c:v>
                </c:pt>
                <c:pt idx="1">
                  <c:v>100</c:v>
                </c:pt>
                <c:pt idx="2">
                  <c:v>200</c:v>
                </c:pt>
                <c:pt idx="3">
                  <c:v>300</c:v>
                </c:pt>
                <c:pt idx="4">
                  <c:v>400</c:v>
                </c:pt>
                <c:pt idx="5">
                  <c:v>500</c:v>
                </c:pt>
                <c:pt idx="6">
                  <c:v>600</c:v>
                </c:pt>
                <c:pt idx="7">
                  <c:v>700</c:v>
                </c:pt>
                <c:pt idx="8">
                  <c:v>800</c:v>
                </c:pt>
                <c:pt idx="9">
                  <c:v>900</c:v>
                </c:pt>
                <c:pt idx="10">
                  <c:v>1000</c:v>
                </c:pt>
                <c:pt idx="11">
                  <c:v>1100</c:v>
                </c:pt>
                <c:pt idx="12">
                  <c:v>1200</c:v>
                </c:pt>
                <c:pt idx="13">
                  <c:v>1300</c:v>
                </c:pt>
                <c:pt idx="14">
                  <c:v>1400</c:v>
                </c:pt>
                <c:pt idx="15">
                  <c:v>1500</c:v>
                </c:pt>
                <c:pt idx="16">
                  <c:v>1600</c:v>
                </c:pt>
                <c:pt idx="17">
                  <c:v>1700</c:v>
                </c:pt>
                <c:pt idx="18">
                  <c:v>1800</c:v>
                </c:pt>
                <c:pt idx="19">
                  <c:v>1900</c:v>
                </c:pt>
                <c:pt idx="20">
                  <c:v>2000</c:v>
                </c:pt>
                <c:pt idx="21">
                  <c:v>2100</c:v>
                </c:pt>
                <c:pt idx="22">
                  <c:v>2200</c:v>
                </c:pt>
                <c:pt idx="23">
                  <c:v>2300</c:v>
                </c:pt>
                <c:pt idx="24">
                  <c:v>2400</c:v>
                </c:pt>
                <c:pt idx="25">
                  <c:v>2500</c:v>
                </c:pt>
                <c:pt idx="26">
                  <c:v>2600</c:v>
                </c:pt>
                <c:pt idx="27">
                  <c:v>2700</c:v>
                </c:pt>
                <c:pt idx="28">
                  <c:v>2800</c:v>
                </c:pt>
                <c:pt idx="29">
                  <c:v>2900</c:v>
                </c:pt>
                <c:pt idx="30">
                  <c:v>3000</c:v>
                </c:pt>
                <c:pt idx="31">
                  <c:v>3100</c:v>
                </c:pt>
                <c:pt idx="32">
                  <c:v>3200</c:v>
                </c:pt>
                <c:pt idx="33">
                  <c:v>3300</c:v>
                </c:pt>
                <c:pt idx="34">
                  <c:v>3400</c:v>
                </c:pt>
                <c:pt idx="35">
                  <c:v>3500</c:v>
                </c:pt>
                <c:pt idx="36">
                  <c:v>3600</c:v>
                </c:pt>
                <c:pt idx="37">
                  <c:v>3700</c:v>
                </c:pt>
                <c:pt idx="38">
                  <c:v>3800</c:v>
                </c:pt>
                <c:pt idx="39">
                  <c:v>3900</c:v>
                </c:pt>
                <c:pt idx="40">
                  <c:v>4000</c:v>
                </c:pt>
                <c:pt idx="41">
                  <c:v>4100</c:v>
                </c:pt>
                <c:pt idx="42">
                  <c:v>4200</c:v>
                </c:pt>
                <c:pt idx="43">
                  <c:v>4300</c:v>
                </c:pt>
                <c:pt idx="44">
                  <c:v>4400</c:v>
                </c:pt>
                <c:pt idx="45">
                  <c:v>4500</c:v>
                </c:pt>
                <c:pt idx="46">
                  <c:v>4600</c:v>
                </c:pt>
                <c:pt idx="47">
                  <c:v>4700</c:v>
                </c:pt>
                <c:pt idx="48">
                  <c:v>4800</c:v>
                </c:pt>
                <c:pt idx="49">
                  <c:v>4900</c:v>
                </c:pt>
                <c:pt idx="50">
                  <c:v>5000</c:v>
                </c:pt>
                <c:pt idx="51">
                  <c:v>5100</c:v>
                </c:pt>
                <c:pt idx="52">
                  <c:v>5200</c:v>
                </c:pt>
                <c:pt idx="53">
                  <c:v>5300</c:v>
                </c:pt>
                <c:pt idx="54">
                  <c:v>5400</c:v>
                </c:pt>
                <c:pt idx="55">
                  <c:v>5500</c:v>
                </c:pt>
                <c:pt idx="56">
                  <c:v>5600</c:v>
                </c:pt>
                <c:pt idx="57">
                  <c:v>5700</c:v>
                </c:pt>
                <c:pt idx="58">
                  <c:v>5800</c:v>
                </c:pt>
                <c:pt idx="59">
                  <c:v>5900</c:v>
                </c:pt>
                <c:pt idx="60">
                  <c:v>6000</c:v>
                </c:pt>
                <c:pt idx="61">
                  <c:v>6100</c:v>
                </c:pt>
                <c:pt idx="62">
                  <c:v>6200</c:v>
                </c:pt>
                <c:pt idx="63">
                  <c:v>6300</c:v>
                </c:pt>
                <c:pt idx="64">
                  <c:v>6400</c:v>
                </c:pt>
                <c:pt idx="65">
                  <c:v>6500</c:v>
                </c:pt>
                <c:pt idx="66">
                  <c:v>6600</c:v>
                </c:pt>
                <c:pt idx="67">
                  <c:v>6700</c:v>
                </c:pt>
                <c:pt idx="68">
                  <c:v>6800</c:v>
                </c:pt>
                <c:pt idx="69">
                  <c:v>6900</c:v>
                </c:pt>
                <c:pt idx="70">
                  <c:v>7000</c:v>
                </c:pt>
                <c:pt idx="71">
                  <c:v>7100</c:v>
                </c:pt>
                <c:pt idx="72">
                  <c:v>7200</c:v>
                </c:pt>
                <c:pt idx="73">
                  <c:v>7300</c:v>
                </c:pt>
                <c:pt idx="74">
                  <c:v>7400</c:v>
                </c:pt>
                <c:pt idx="75">
                  <c:v>7500</c:v>
                </c:pt>
                <c:pt idx="76">
                  <c:v>7600</c:v>
                </c:pt>
                <c:pt idx="77">
                  <c:v>7700</c:v>
                </c:pt>
                <c:pt idx="78">
                  <c:v>7800</c:v>
                </c:pt>
                <c:pt idx="79">
                  <c:v>7900</c:v>
                </c:pt>
                <c:pt idx="80">
                  <c:v>8000</c:v>
                </c:pt>
                <c:pt idx="81">
                  <c:v>8100</c:v>
                </c:pt>
                <c:pt idx="82">
                  <c:v>8200</c:v>
                </c:pt>
                <c:pt idx="83">
                  <c:v>8300</c:v>
                </c:pt>
                <c:pt idx="84">
                  <c:v>8400</c:v>
                </c:pt>
                <c:pt idx="85">
                  <c:v>8500</c:v>
                </c:pt>
                <c:pt idx="86">
                  <c:v>8600</c:v>
                </c:pt>
                <c:pt idx="87">
                  <c:v>8700</c:v>
                </c:pt>
                <c:pt idx="88">
                  <c:v>8800</c:v>
                </c:pt>
                <c:pt idx="89">
                  <c:v>8900</c:v>
                </c:pt>
                <c:pt idx="90">
                  <c:v>9000</c:v>
                </c:pt>
                <c:pt idx="91">
                  <c:v>9100</c:v>
                </c:pt>
                <c:pt idx="92">
                  <c:v>9200</c:v>
                </c:pt>
                <c:pt idx="93">
                  <c:v>9300</c:v>
                </c:pt>
                <c:pt idx="94">
                  <c:v>9400</c:v>
                </c:pt>
                <c:pt idx="95">
                  <c:v>9500</c:v>
                </c:pt>
                <c:pt idx="96">
                  <c:v>9600</c:v>
                </c:pt>
                <c:pt idx="97">
                  <c:v>9700</c:v>
                </c:pt>
                <c:pt idx="98">
                  <c:v>9800</c:v>
                </c:pt>
                <c:pt idx="99">
                  <c:v>9900</c:v>
                </c:pt>
                <c:pt idx="100">
                  <c:v>10000</c:v>
                </c:pt>
                <c:pt idx="101">
                  <c:v>10100</c:v>
                </c:pt>
                <c:pt idx="102">
                  <c:v>10200</c:v>
                </c:pt>
                <c:pt idx="103">
                  <c:v>10300</c:v>
                </c:pt>
                <c:pt idx="104">
                  <c:v>10400</c:v>
                </c:pt>
                <c:pt idx="105">
                  <c:v>10500</c:v>
                </c:pt>
                <c:pt idx="106">
                  <c:v>10600</c:v>
                </c:pt>
                <c:pt idx="107">
                  <c:v>10700</c:v>
                </c:pt>
                <c:pt idx="108">
                  <c:v>10800</c:v>
                </c:pt>
                <c:pt idx="109">
                  <c:v>10900</c:v>
                </c:pt>
                <c:pt idx="110">
                  <c:v>11000</c:v>
                </c:pt>
                <c:pt idx="111">
                  <c:v>11100</c:v>
                </c:pt>
                <c:pt idx="112">
                  <c:v>11200</c:v>
                </c:pt>
                <c:pt idx="113">
                  <c:v>11300</c:v>
                </c:pt>
                <c:pt idx="114">
                  <c:v>11400</c:v>
                </c:pt>
                <c:pt idx="115">
                  <c:v>11500</c:v>
                </c:pt>
                <c:pt idx="116">
                  <c:v>11600</c:v>
                </c:pt>
                <c:pt idx="117">
                  <c:v>11700</c:v>
                </c:pt>
                <c:pt idx="118">
                  <c:v>11800</c:v>
                </c:pt>
                <c:pt idx="119">
                  <c:v>11900</c:v>
                </c:pt>
                <c:pt idx="120">
                  <c:v>12000</c:v>
                </c:pt>
                <c:pt idx="121">
                  <c:v>12100</c:v>
                </c:pt>
                <c:pt idx="122">
                  <c:v>12200</c:v>
                </c:pt>
                <c:pt idx="123">
                  <c:v>12300</c:v>
                </c:pt>
                <c:pt idx="124">
                  <c:v>12400</c:v>
                </c:pt>
                <c:pt idx="125">
                  <c:v>12500</c:v>
                </c:pt>
                <c:pt idx="126">
                  <c:v>12600</c:v>
                </c:pt>
                <c:pt idx="127">
                  <c:v>12700</c:v>
                </c:pt>
                <c:pt idx="128">
                  <c:v>12800</c:v>
                </c:pt>
                <c:pt idx="129">
                  <c:v>12900</c:v>
                </c:pt>
                <c:pt idx="130">
                  <c:v>13000</c:v>
                </c:pt>
                <c:pt idx="131">
                  <c:v>13100</c:v>
                </c:pt>
                <c:pt idx="132">
                  <c:v>13200</c:v>
                </c:pt>
                <c:pt idx="133">
                  <c:v>13300</c:v>
                </c:pt>
                <c:pt idx="134">
                  <c:v>13400</c:v>
                </c:pt>
                <c:pt idx="135">
                  <c:v>13500</c:v>
                </c:pt>
                <c:pt idx="136">
                  <c:v>13600</c:v>
                </c:pt>
                <c:pt idx="137">
                  <c:v>13700</c:v>
                </c:pt>
                <c:pt idx="138">
                  <c:v>13800</c:v>
                </c:pt>
                <c:pt idx="139">
                  <c:v>13900</c:v>
                </c:pt>
                <c:pt idx="140">
                  <c:v>14000</c:v>
                </c:pt>
                <c:pt idx="141">
                  <c:v>14100</c:v>
                </c:pt>
                <c:pt idx="142">
                  <c:v>14200</c:v>
                </c:pt>
                <c:pt idx="143">
                  <c:v>14300</c:v>
                </c:pt>
                <c:pt idx="144">
                  <c:v>14400</c:v>
                </c:pt>
                <c:pt idx="145">
                  <c:v>14500</c:v>
                </c:pt>
                <c:pt idx="146">
                  <c:v>14600</c:v>
                </c:pt>
                <c:pt idx="147">
                  <c:v>14700</c:v>
                </c:pt>
                <c:pt idx="148">
                  <c:v>14800</c:v>
                </c:pt>
                <c:pt idx="149">
                  <c:v>14900</c:v>
                </c:pt>
                <c:pt idx="150">
                  <c:v>15000</c:v>
                </c:pt>
                <c:pt idx="151">
                  <c:v>15100</c:v>
                </c:pt>
                <c:pt idx="152">
                  <c:v>15200</c:v>
                </c:pt>
                <c:pt idx="153">
                  <c:v>15300</c:v>
                </c:pt>
                <c:pt idx="154">
                  <c:v>15400</c:v>
                </c:pt>
                <c:pt idx="155">
                  <c:v>15500</c:v>
                </c:pt>
                <c:pt idx="156">
                  <c:v>15600</c:v>
                </c:pt>
                <c:pt idx="157">
                  <c:v>15700</c:v>
                </c:pt>
                <c:pt idx="158">
                  <c:v>15800</c:v>
                </c:pt>
                <c:pt idx="159">
                  <c:v>15900</c:v>
                </c:pt>
                <c:pt idx="160">
                  <c:v>16000</c:v>
                </c:pt>
                <c:pt idx="161">
                  <c:v>16100</c:v>
                </c:pt>
                <c:pt idx="162">
                  <c:v>16200</c:v>
                </c:pt>
                <c:pt idx="163">
                  <c:v>16300</c:v>
                </c:pt>
                <c:pt idx="164">
                  <c:v>16400</c:v>
                </c:pt>
                <c:pt idx="165">
                  <c:v>16500</c:v>
                </c:pt>
                <c:pt idx="166">
                  <c:v>16600</c:v>
                </c:pt>
                <c:pt idx="167">
                  <c:v>16700</c:v>
                </c:pt>
                <c:pt idx="168">
                  <c:v>16800</c:v>
                </c:pt>
                <c:pt idx="169">
                  <c:v>16900</c:v>
                </c:pt>
                <c:pt idx="170">
                  <c:v>17000</c:v>
                </c:pt>
                <c:pt idx="171">
                  <c:v>17100</c:v>
                </c:pt>
                <c:pt idx="172">
                  <c:v>17200</c:v>
                </c:pt>
                <c:pt idx="173">
                  <c:v>17300</c:v>
                </c:pt>
                <c:pt idx="174">
                  <c:v>17400</c:v>
                </c:pt>
                <c:pt idx="175">
                  <c:v>17500</c:v>
                </c:pt>
                <c:pt idx="176">
                  <c:v>17600</c:v>
                </c:pt>
                <c:pt idx="177">
                  <c:v>17700</c:v>
                </c:pt>
                <c:pt idx="178">
                  <c:v>17800</c:v>
                </c:pt>
                <c:pt idx="179">
                  <c:v>17900</c:v>
                </c:pt>
                <c:pt idx="180">
                  <c:v>18000</c:v>
                </c:pt>
                <c:pt idx="181">
                  <c:v>18100</c:v>
                </c:pt>
                <c:pt idx="182">
                  <c:v>18200</c:v>
                </c:pt>
                <c:pt idx="183">
                  <c:v>18300</c:v>
                </c:pt>
                <c:pt idx="184">
                  <c:v>18400</c:v>
                </c:pt>
                <c:pt idx="185">
                  <c:v>18500</c:v>
                </c:pt>
                <c:pt idx="186">
                  <c:v>18600</c:v>
                </c:pt>
                <c:pt idx="187">
                  <c:v>18700</c:v>
                </c:pt>
                <c:pt idx="188">
                  <c:v>18800</c:v>
                </c:pt>
                <c:pt idx="189">
                  <c:v>18900</c:v>
                </c:pt>
                <c:pt idx="190">
                  <c:v>19000</c:v>
                </c:pt>
                <c:pt idx="191">
                  <c:v>19100</c:v>
                </c:pt>
                <c:pt idx="192">
                  <c:v>19200</c:v>
                </c:pt>
                <c:pt idx="193">
                  <c:v>19300</c:v>
                </c:pt>
                <c:pt idx="194">
                  <c:v>19400</c:v>
                </c:pt>
                <c:pt idx="195">
                  <c:v>19500</c:v>
                </c:pt>
                <c:pt idx="196">
                  <c:v>19600</c:v>
                </c:pt>
                <c:pt idx="197">
                  <c:v>19700</c:v>
                </c:pt>
                <c:pt idx="198">
                  <c:v>19800</c:v>
                </c:pt>
                <c:pt idx="199">
                  <c:v>19900</c:v>
                </c:pt>
                <c:pt idx="200">
                  <c:v>20000</c:v>
                </c:pt>
                <c:pt idx="201">
                  <c:v>20550</c:v>
                </c:pt>
                <c:pt idx="202">
                  <c:v>21100</c:v>
                </c:pt>
                <c:pt idx="203">
                  <c:v>21650</c:v>
                </c:pt>
                <c:pt idx="204">
                  <c:v>22200</c:v>
                </c:pt>
                <c:pt idx="205">
                  <c:v>22750</c:v>
                </c:pt>
                <c:pt idx="206">
                  <c:v>23300</c:v>
                </c:pt>
                <c:pt idx="207">
                  <c:v>23850</c:v>
                </c:pt>
                <c:pt idx="208">
                  <c:v>24400</c:v>
                </c:pt>
                <c:pt idx="209">
                  <c:v>24950</c:v>
                </c:pt>
                <c:pt idx="210">
                  <c:v>25500</c:v>
                </c:pt>
                <c:pt idx="211">
                  <c:v>26050</c:v>
                </c:pt>
                <c:pt idx="212">
                  <c:v>26600</c:v>
                </c:pt>
                <c:pt idx="213">
                  <c:v>27150</c:v>
                </c:pt>
                <c:pt idx="214">
                  <c:v>27700</c:v>
                </c:pt>
                <c:pt idx="215">
                  <c:v>28250</c:v>
                </c:pt>
                <c:pt idx="216">
                  <c:v>28800</c:v>
                </c:pt>
                <c:pt idx="217">
                  <c:v>29350</c:v>
                </c:pt>
                <c:pt idx="218">
                  <c:v>29900</c:v>
                </c:pt>
                <c:pt idx="219">
                  <c:v>30450</c:v>
                </c:pt>
                <c:pt idx="220">
                  <c:v>31000</c:v>
                </c:pt>
                <c:pt idx="221">
                  <c:v>31550</c:v>
                </c:pt>
                <c:pt idx="222">
                  <c:v>32100</c:v>
                </c:pt>
                <c:pt idx="223">
                  <c:v>32650</c:v>
                </c:pt>
                <c:pt idx="224">
                  <c:v>33200</c:v>
                </c:pt>
                <c:pt idx="225">
                  <c:v>33750</c:v>
                </c:pt>
                <c:pt idx="226">
                  <c:v>34300</c:v>
                </c:pt>
                <c:pt idx="227">
                  <c:v>34850</c:v>
                </c:pt>
                <c:pt idx="228">
                  <c:v>35400</c:v>
                </c:pt>
                <c:pt idx="229">
                  <c:v>35950</c:v>
                </c:pt>
                <c:pt idx="230">
                  <c:v>36500</c:v>
                </c:pt>
                <c:pt idx="231">
                  <c:v>37050</c:v>
                </c:pt>
                <c:pt idx="232">
                  <c:v>37600</c:v>
                </c:pt>
                <c:pt idx="233">
                  <c:v>38150</c:v>
                </c:pt>
                <c:pt idx="234">
                  <c:v>38700</c:v>
                </c:pt>
                <c:pt idx="235">
                  <c:v>39250</c:v>
                </c:pt>
                <c:pt idx="236">
                  <c:v>39800</c:v>
                </c:pt>
                <c:pt idx="237">
                  <c:v>40350</c:v>
                </c:pt>
                <c:pt idx="238">
                  <c:v>40900</c:v>
                </c:pt>
                <c:pt idx="239">
                  <c:v>41450</c:v>
                </c:pt>
                <c:pt idx="240">
                  <c:v>42000</c:v>
                </c:pt>
                <c:pt idx="241">
                  <c:v>42550</c:v>
                </c:pt>
                <c:pt idx="242">
                  <c:v>43100</c:v>
                </c:pt>
                <c:pt idx="243">
                  <c:v>43650</c:v>
                </c:pt>
                <c:pt idx="244">
                  <c:v>44200</c:v>
                </c:pt>
                <c:pt idx="245">
                  <c:v>44750</c:v>
                </c:pt>
                <c:pt idx="246">
                  <c:v>45300</c:v>
                </c:pt>
                <c:pt idx="247">
                  <c:v>45850</c:v>
                </c:pt>
                <c:pt idx="248">
                  <c:v>46400</c:v>
                </c:pt>
                <c:pt idx="249">
                  <c:v>46950</c:v>
                </c:pt>
                <c:pt idx="250">
                  <c:v>47500</c:v>
                </c:pt>
                <c:pt idx="251">
                  <c:v>48050</c:v>
                </c:pt>
                <c:pt idx="252">
                  <c:v>48600</c:v>
                </c:pt>
                <c:pt idx="253">
                  <c:v>49150</c:v>
                </c:pt>
                <c:pt idx="254">
                  <c:v>49700</c:v>
                </c:pt>
                <c:pt idx="255">
                  <c:v>50250</c:v>
                </c:pt>
                <c:pt idx="256">
                  <c:v>50800</c:v>
                </c:pt>
                <c:pt idx="257">
                  <c:v>51350</c:v>
                </c:pt>
                <c:pt idx="258">
                  <c:v>51900</c:v>
                </c:pt>
                <c:pt idx="259">
                  <c:v>52450</c:v>
                </c:pt>
                <c:pt idx="260">
                  <c:v>53000</c:v>
                </c:pt>
                <c:pt idx="261">
                  <c:v>53550</c:v>
                </c:pt>
                <c:pt idx="262">
                  <c:v>54100</c:v>
                </c:pt>
                <c:pt idx="263">
                  <c:v>54650</c:v>
                </c:pt>
                <c:pt idx="264">
                  <c:v>55200</c:v>
                </c:pt>
                <c:pt idx="265">
                  <c:v>55750</c:v>
                </c:pt>
                <c:pt idx="266">
                  <c:v>56300</c:v>
                </c:pt>
                <c:pt idx="267">
                  <c:v>56850</c:v>
                </c:pt>
                <c:pt idx="268">
                  <c:v>57400</c:v>
                </c:pt>
                <c:pt idx="269">
                  <c:v>57950</c:v>
                </c:pt>
                <c:pt idx="270">
                  <c:v>58500</c:v>
                </c:pt>
                <c:pt idx="271">
                  <c:v>59050</c:v>
                </c:pt>
                <c:pt idx="272">
                  <c:v>59600</c:v>
                </c:pt>
                <c:pt idx="273">
                  <c:v>60150</c:v>
                </c:pt>
                <c:pt idx="274">
                  <c:v>60700</c:v>
                </c:pt>
                <c:pt idx="275">
                  <c:v>61250</c:v>
                </c:pt>
                <c:pt idx="276">
                  <c:v>61800</c:v>
                </c:pt>
                <c:pt idx="277">
                  <c:v>62350</c:v>
                </c:pt>
                <c:pt idx="278">
                  <c:v>62900</c:v>
                </c:pt>
                <c:pt idx="279">
                  <c:v>63450</c:v>
                </c:pt>
                <c:pt idx="280">
                  <c:v>64000</c:v>
                </c:pt>
                <c:pt idx="281">
                  <c:v>64550</c:v>
                </c:pt>
                <c:pt idx="282">
                  <c:v>65100</c:v>
                </c:pt>
                <c:pt idx="283">
                  <c:v>65650</c:v>
                </c:pt>
                <c:pt idx="284">
                  <c:v>66200</c:v>
                </c:pt>
                <c:pt idx="285">
                  <c:v>66750</c:v>
                </c:pt>
                <c:pt idx="286">
                  <c:v>67300</c:v>
                </c:pt>
                <c:pt idx="287">
                  <c:v>67850</c:v>
                </c:pt>
                <c:pt idx="288">
                  <c:v>68400</c:v>
                </c:pt>
                <c:pt idx="289">
                  <c:v>68950</c:v>
                </c:pt>
                <c:pt idx="290">
                  <c:v>69500</c:v>
                </c:pt>
                <c:pt idx="291">
                  <c:v>70050</c:v>
                </c:pt>
                <c:pt idx="292">
                  <c:v>70600</c:v>
                </c:pt>
                <c:pt idx="293">
                  <c:v>71150</c:v>
                </c:pt>
                <c:pt idx="294">
                  <c:v>71700</c:v>
                </c:pt>
                <c:pt idx="295">
                  <c:v>72250</c:v>
                </c:pt>
                <c:pt idx="296">
                  <c:v>72800</c:v>
                </c:pt>
                <c:pt idx="297">
                  <c:v>73350</c:v>
                </c:pt>
                <c:pt idx="298">
                  <c:v>73900</c:v>
                </c:pt>
                <c:pt idx="299">
                  <c:v>74450</c:v>
                </c:pt>
                <c:pt idx="300">
                  <c:v>75000</c:v>
                </c:pt>
              </c:numCache>
            </c:numRef>
          </c:xVal>
          <c:yVal>
            <c:numRef>
              <c:f>'UO2HBS (2)'!$F$2:$F$302</c:f>
              <c:numCache>
                <c:formatCode>0.00E+00</c:formatCode>
                <c:ptCount val="301"/>
                <c:pt idx="0" formatCode="General">
                  <c:v>0</c:v>
                </c:pt>
                <c:pt idx="1">
                  <c:v>2.1599999999999999E+24</c:v>
                </c:pt>
                <c:pt idx="2">
                  <c:v>4.3199999999999998E+24</c:v>
                </c:pt>
                <c:pt idx="3">
                  <c:v>6.4800000000000002E+24</c:v>
                </c:pt>
                <c:pt idx="4">
                  <c:v>8.6399999999999996E+24</c:v>
                </c:pt>
                <c:pt idx="5">
                  <c:v>1.08E+25</c:v>
                </c:pt>
                <c:pt idx="6">
                  <c:v>1.296E+25</c:v>
                </c:pt>
                <c:pt idx="7">
                  <c:v>1.5119990000000001E+25</c:v>
                </c:pt>
                <c:pt idx="8">
                  <c:v>1.7279989999999999E+25</c:v>
                </c:pt>
                <c:pt idx="9">
                  <c:v>1.9439980000000002E+25</c:v>
                </c:pt>
                <c:pt idx="10">
                  <c:v>2.1599969999999998E+25</c:v>
                </c:pt>
                <c:pt idx="11">
                  <c:v>2.3759959999999999E+25</c:v>
                </c:pt>
                <c:pt idx="12">
                  <c:v>2.591993E+25</c:v>
                </c:pt>
                <c:pt idx="13">
                  <c:v>2.8079900000000001E+25</c:v>
                </c:pt>
                <c:pt idx="14">
                  <c:v>3.0239870000000002E+25</c:v>
                </c:pt>
                <c:pt idx="15">
                  <c:v>3.2399819999999999E+25</c:v>
                </c:pt>
                <c:pt idx="16">
                  <c:v>3.455975E+25</c:v>
                </c:pt>
                <c:pt idx="17">
                  <c:v>3.6719680000000002E+25</c:v>
                </c:pt>
                <c:pt idx="18">
                  <c:v>3.8879579999999998E+25</c:v>
                </c:pt>
                <c:pt idx="19">
                  <c:v>4.1039459999999998E+25</c:v>
                </c:pt>
                <c:pt idx="20">
                  <c:v>4.3199320000000003E+25</c:v>
                </c:pt>
                <c:pt idx="21">
                  <c:v>4.5359149999999998E+25</c:v>
                </c:pt>
                <c:pt idx="22">
                  <c:v>4.7518949999999999E+25</c:v>
                </c:pt>
                <c:pt idx="23">
                  <c:v>4.9678719999999999E+25</c:v>
                </c:pt>
                <c:pt idx="24">
                  <c:v>5.183845E+25</c:v>
                </c:pt>
                <c:pt idx="25">
                  <c:v>5.3998130000000003E+25</c:v>
                </c:pt>
                <c:pt idx="26">
                  <c:v>5.6157769999999999E+25</c:v>
                </c:pt>
                <c:pt idx="27">
                  <c:v>5.831735E+25</c:v>
                </c:pt>
                <c:pt idx="28">
                  <c:v>6.0476869999999998E+25</c:v>
                </c:pt>
                <c:pt idx="29">
                  <c:v>6.2636330000000001E+25</c:v>
                </c:pt>
                <c:pt idx="30">
                  <c:v>6.4795720000000003E+25</c:v>
                </c:pt>
                <c:pt idx="31">
                  <c:v>6.6955029999999997E+25</c:v>
                </c:pt>
                <c:pt idx="32">
                  <c:v>6.9114260000000002E+25</c:v>
                </c:pt>
                <c:pt idx="33">
                  <c:v>7.1273400000000002E+25</c:v>
                </c:pt>
                <c:pt idx="34">
                  <c:v>7.3432439999999999E+25</c:v>
                </c:pt>
                <c:pt idx="35">
                  <c:v>7.5591380000000002E+25</c:v>
                </c:pt>
                <c:pt idx="36">
                  <c:v>7.7750200000000007E+25</c:v>
                </c:pt>
                <c:pt idx="37">
                  <c:v>7.9908900000000005E+25</c:v>
                </c:pt>
                <c:pt idx="38">
                  <c:v>8.2067469999999999E+25</c:v>
                </c:pt>
                <c:pt idx="39">
                  <c:v>8.4225899999999992E+25</c:v>
                </c:pt>
                <c:pt idx="40">
                  <c:v>8.6384189999999999E+25</c:v>
                </c:pt>
                <c:pt idx="41">
                  <c:v>8.8542309999999994E+25</c:v>
                </c:pt>
                <c:pt idx="42">
                  <c:v>9.0700259999999994E+25</c:v>
                </c:pt>
                <c:pt idx="43">
                  <c:v>9.2858039999999999E+25</c:v>
                </c:pt>
                <c:pt idx="44">
                  <c:v>9.5015619999999999E+25</c:v>
                </c:pt>
                <c:pt idx="45">
                  <c:v>9.7172999999999994E+25</c:v>
                </c:pt>
                <c:pt idx="46">
                  <c:v>9.9330170000000003E+25</c:v>
                </c:pt>
                <c:pt idx="47">
                  <c:v>1.014871E+26</c:v>
                </c:pt>
                <c:pt idx="48">
                  <c:v>1.036438E+26</c:v>
                </c:pt>
                <c:pt idx="49">
                  <c:v>1.058003E+26</c:v>
                </c:pt>
                <c:pt idx="50">
                  <c:v>1.079564E+26</c:v>
                </c:pt>
                <c:pt idx="51">
                  <c:v>1.1011240000000001E+26</c:v>
                </c:pt>
                <c:pt idx="52">
                  <c:v>1.12268E+26</c:v>
                </c:pt>
                <c:pt idx="53">
                  <c:v>1.144233E+26</c:v>
                </c:pt>
                <c:pt idx="54">
                  <c:v>1.165782E+26</c:v>
                </c:pt>
                <c:pt idx="55">
                  <c:v>1.1873289999999999E+26</c:v>
                </c:pt>
                <c:pt idx="56">
                  <c:v>1.208872E+26</c:v>
                </c:pt>
                <c:pt idx="57">
                  <c:v>1.2304110000000001E+26</c:v>
                </c:pt>
                <c:pt idx="58">
                  <c:v>1.2519460000000001E+26</c:v>
                </c:pt>
                <c:pt idx="59">
                  <c:v>1.2734769999999999E+26</c:v>
                </c:pt>
                <c:pt idx="60">
                  <c:v>1.2950040000000001E+26</c:v>
                </c:pt>
                <c:pt idx="61">
                  <c:v>1.316526E+26</c:v>
                </c:pt>
                <c:pt idx="62">
                  <c:v>1.3380439999999999E+26</c:v>
                </c:pt>
                <c:pt idx="63">
                  <c:v>1.359557E+26</c:v>
                </c:pt>
                <c:pt idx="64">
                  <c:v>1.3810649999999999E+26</c:v>
                </c:pt>
                <c:pt idx="65">
                  <c:v>1.4025679999999999E+26</c:v>
                </c:pt>
                <c:pt idx="66">
                  <c:v>1.4240649999999999E+26</c:v>
                </c:pt>
                <c:pt idx="67">
                  <c:v>1.4455569999999999E+26</c:v>
                </c:pt>
                <c:pt idx="68">
                  <c:v>1.467042E+26</c:v>
                </c:pt>
                <c:pt idx="69">
                  <c:v>1.488522E+26</c:v>
                </c:pt>
                <c:pt idx="70">
                  <c:v>1.509995E+26</c:v>
                </c:pt>
                <c:pt idx="71">
                  <c:v>1.531462E+26</c:v>
                </c:pt>
                <c:pt idx="72">
                  <c:v>1.5529220000000001E+26</c:v>
                </c:pt>
                <c:pt idx="73">
                  <c:v>1.5743749999999998E+26</c:v>
                </c:pt>
                <c:pt idx="74">
                  <c:v>1.5958210000000002E+26</c:v>
                </c:pt>
                <c:pt idx="75">
                  <c:v>1.6172589999999999E+26</c:v>
                </c:pt>
                <c:pt idx="76">
                  <c:v>1.6386899999999999E+26</c:v>
                </c:pt>
                <c:pt idx="77">
                  <c:v>1.6601119999999999E+26</c:v>
                </c:pt>
                <c:pt idx="78">
                  <c:v>1.6815260000000001E+26</c:v>
                </c:pt>
                <c:pt idx="79">
                  <c:v>1.702932E+26</c:v>
                </c:pt>
                <c:pt idx="80">
                  <c:v>1.7243279999999999E+26</c:v>
                </c:pt>
                <c:pt idx="81">
                  <c:v>1.7457159999999999E+26</c:v>
                </c:pt>
                <c:pt idx="82">
                  <c:v>1.7670940000000001E+26</c:v>
                </c:pt>
                <c:pt idx="83">
                  <c:v>1.7884619999999999E+26</c:v>
                </c:pt>
                <c:pt idx="84">
                  <c:v>1.8098199999999999E+26</c:v>
                </c:pt>
                <c:pt idx="85">
                  <c:v>1.8311679999999999E+26</c:v>
                </c:pt>
                <c:pt idx="86">
                  <c:v>1.852505E+26</c:v>
                </c:pt>
                <c:pt idx="87">
                  <c:v>1.8738309999999999E+26</c:v>
                </c:pt>
                <c:pt idx="88">
                  <c:v>1.8951459999999999E+26</c:v>
                </c:pt>
                <c:pt idx="89">
                  <c:v>1.9164500000000001E+26</c:v>
                </c:pt>
                <c:pt idx="90">
                  <c:v>1.9377409999999999E+26</c:v>
                </c:pt>
                <c:pt idx="91">
                  <c:v>1.95902E+26</c:v>
                </c:pt>
                <c:pt idx="92">
                  <c:v>1.980286E+26</c:v>
                </c:pt>
                <c:pt idx="93">
                  <c:v>2.0015400000000001E+26</c:v>
                </c:pt>
                <c:pt idx="94">
                  <c:v>2.02278E+26</c:v>
                </c:pt>
                <c:pt idx="95">
                  <c:v>2.044006E+26</c:v>
                </c:pt>
                <c:pt idx="96">
                  <c:v>2.0652189999999999E+26</c:v>
                </c:pt>
                <c:pt idx="97">
                  <c:v>2.0864169999999999E+26</c:v>
                </c:pt>
                <c:pt idx="98">
                  <c:v>2.1075999999999999E+26</c:v>
                </c:pt>
                <c:pt idx="99">
                  <c:v>2.1287679999999999E+26</c:v>
                </c:pt>
                <c:pt idx="100">
                  <c:v>2.1499199999999999E+26</c:v>
                </c:pt>
                <c:pt idx="101">
                  <c:v>2.1710569999999999E+26</c:v>
                </c:pt>
                <c:pt idx="102">
                  <c:v>2.192177E+26</c:v>
                </c:pt>
                <c:pt idx="103">
                  <c:v>2.2132799999999999E+26</c:v>
                </c:pt>
                <c:pt idx="104">
                  <c:v>2.2343670000000002E+26</c:v>
                </c:pt>
                <c:pt idx="105">
                  <c:v>2.255435E+26</c:v>
                </c:pt>
                <c:pt idx="106">
                  <c:v>2.2764859999999999E+26</c:v>
                </c:pt>
                <c:pt idx="107">
                  <c:v>2.2975180000000002E+26</c:v>
                </c:pt>
                <c:pt idx="108">
                  <c:v>2.3185320000000001E+26</c:v>
                </c:pt>
                <c:pt idx="109">
                  <c:v>2.3395259999999998E+26</c:v>
                </c:pt>
                <c:pt idx="110">
                  <c:v>2.3605000000000001E+26</c:v>
                </c:pt>
                <c:pt idx="111">
                  <c:v>2.3814549999999999E+26</c:v>
                </c:pt>
                <c:pt idx="112">
                  <c:v>2.4023890000000002E+26</c:v>
                </c:pt>
                <c:pt idx="113">
                  <c:v>2.423301E+26</c:v>
                </c:pt>
                <c:pt idx="114">
                  <c:v>2.4441919999999998E+26</c:v>
                </c:pt>
                <c:pt idx="115">
                  <c:v>2.4650620000000001E+26</c:v>
                </c:pt>
                <c:pt idx="116">
                  <c:v>2.4859080000000001E+26</c:v>
                </c:pt>
                <c:pt idx="117">
                  <c:v>2.506732E+26</c:v>
                </c:pt>
                <c:pt idx="118">
                  <c:v>2.5275330000000001E+26</c:v>
                </c:pt>
                <c:pt idx="119">
                  <c:v>2.5483090000000001E+26</c:v>
                </c:pt>
                <c:pt idx="120">
                  <c:v>2.5690619999999999E+26</c:v>
                </c:pt>
                <c:pt idx="121">
                  <c:v>2.5897889999999999E+26</c:v>
                </c:pt>
                <c:pt idx="122">
                  <c:v>2.6104909999999999E+26</c:v>
                </c:pt>
                <c:pt idx="123">
                  <c:v>2.631167E+26</c:v>
                </c:pt>
                <c:pt idx="124">
                  <c:v>2.651817E+26</c:v>
                </c:pt>
                <c:pt idx="125">
                  <c:v>2.67244E+26</c:v>
                </c:pt>
                <c:pt idx="126">
                  <c:v>2.6930360000000001E+26</c:v>
                </c:pt>
                <c:pt idx="127">
                  <c:v>2.7136030000000001E+26</c:v>
                </c:pt>
                <c:pt idx="128">
                  <c:v>2.7341419999999999E+26</c:v>
                </c:pt>
                <c:pt idx="129">
                  <c:v>2.7546530000000001E+26</c:v>
                </c:pt>
                <c:pt idx="130">
                  <c:v>2.7751329999999999E+26</c:v>
                </c:pt>
                <c:pt idx="131">
                  <c:v>2.7955839999999999E+26</c:v>
                </c:pt>
                <c:pt idx="132">
                  <c:v>2.8160040000000001E+26</c:v>
                </c:pt>
                <c:pt idx="133">
                  <c:v>2.836393E+26</c:v>
                </c:pt>
                <c:pt idx="134">
                  <c:v>2.8567500000000001E+26</c:v>
                </c:pt>
                <c:pt idx="135">
                  <c:v>2.877075E+26</c:v>
                </c:pt>
                <c:pt idx="136">
                  <c:v>2.897367E+26</c:v>
                </c:pt>
                <c:pt idx="137">
                  <c:v>2.917626E+26</c:v>
                </c:pt>
                <c:pt idx="138">
                  <c:v>2.9378510000000001E+26</c:v>
                </c:pt>
                <c:pt idx="139">
                  <c:v>2.958041E+26</c:v>
                </c:pt>
                <c:pt idx="140">
                  <c:v>2.978196E+26</c:v>
                </c:pt>
                <c:pt idx="141">
                  <c:v>2.9983149999999998E+26</c:v>
                </c:pt>
                <c:pt idx="142">
                  <c:v>3.0183989999999999E+26</c:v>
                </c:pt>
                <c:pt idx="143">
                  <c:v>3.0384450000000001E+26</c:v>
                </c:pt>
                <c:pt idx="144">
                  <c:v>3.0584539999999999E+26</c:v>
                </c:pt>
                <c:pt idx="145">
                  <c:v>3.0784239999999998E+26</c:v>
                </c:pt>
                <c:pt idx="146">
                  <c:v>3.0983569999999997E+26</c:v>
                </c:pt>
                <c:pt idx="147">
                  <c:v>3.1182490000000002E+26</c:v>
                </c:pt>
                <c:pt idx="148">
                  <c:v>3.1381029999999998E+26</c:v>
                </c:pt>
                <c:pt idx="149">
                  <c:v>3.1579150000000002E+26</c:v>
                </c:pt>
                <c:pt idx="150">
                  <c:v>3.1776870000000003E+26</c:v>
                </c:pt>
                <c:pt idx="151">
                  <c:v>3.1974160000000003E+26</c:v>
                </c:pt>
                <c:pt idx="152">
                  <c:v>3.2171039999999998E+26</c:v>
                </c:pt>
                <c:pt idx="153">
                  <c:v>3.2367479999999999E+26</c:v>
                </c:pt>
                <c:pt idx="154">
                  <c:v>3.256349E+26</c:v>
                </c:pt>
                <c:pt idx="155">
                  <c:v>3.275906E+26</c:v>
                </c:pt>
                <c:pt idx="156">
                  <c:v>3.2954179999999997E+26</c:v>
                </c:pt>
                <c:pt idx="157">
                  <c:v>3.3148839999999998E+26</c:v>
                </c:pt>
                <c:pt idx="158">
                  <c:v>3.3343050000000003E+26</c:v>
                </c:pt>
                <c:pt idx="159">
                  <c:v>3.3536780000000002E+26</c:v>
                </c:pt>
                <c:pt idx="160">
                  <c:v>3.3730049999999998E+26</c:v>
                </c:pt>
                <c:pt idx="161">
                  <c:v>3.3922830000000001E+26</c:v>
                </c:pt>
                <c:pt idx="162">
                  <c:v>3.4115120000000003E+26</c:v>
                </c:pt>
                <c:pt idx="163">
                  <c:v>3.430693E+26</c:v>
                </c:pt>
                <c:pt idx="164">
                  <c:v>3.4498230000000002E+26</c:v>
                </c:pt>
                <c:pt idx="165">
                  <c:v>3.4689030000000002E+26</c:v>
                </c:pt>
                <c:pt idx="166">
                  <c:v>3.487932E+26</c:v>
                </c:pt>
                <c:pt idx="167">
                  <c:v>3.506908E+26</c:v>
                </c:pt>
                <c:pt idx="168">
                  <c:v>3.5258319999999997E+26</c:v>
                </c:pt>
                <c:pt idx="169">
                  <c:v>3.5447029999999997E+26</c:v>
                </c:pt>
                <c:pt idx="170">
                  <c:v>3.5635199999999997E+26</c:v>
                </c:pt>
                <c:pt idx="171">
                  <c:v>3.5822829999999999E+26</c:v>
                </c:pt>
                <c:pt idx="172">
                  <c:v>3.60099E+26</c:v>
                </c:pt>
                <c:pt idx="173">
                  <c:v>3.6196420000000001E+26</c:v>
                </c:pt>
                <c:pt idx="174">
                  <c:v>3.638237E+26</c:v>
                </c:pt>
                <c:pt idx="175">
                  <c:v>3.6567749999999997E+26</c:v>
                </c:pt>
                <c:pt idx="176">
                  <c:v>3.6752559999999998E+26</c:v>
                </c:pt>
                <c:pt idx="177">
                  <c:v>3.6936770000000001E+26</c:v>
                </c:pt>
                <c:pt idx="178">
                  <c:v>3.7120400000000001E+26</c:v>
                </c:pt>
                <c:pt idx="179">
                  <c:v>3.7303430000000002E+26</c:v>
                </c:pt>
                <c:pt idx="180">
                  <c:v>3.7485859999999998E+26</c:v>
                </c:pt>
                <c:pt idx="181">
                  <c:v>3.7667669999999999E+26</c:v>
                </c:pt>
                <c:pt idx="182">
                  <c:v>3.7848870000000001E+26</c:v>
                </c:pt>
                <c:pt idx="183">
                  <c:v>3.8029440000000001E+26</c:v>
                </c:pt>
                <c:pt idx="184">
                  <c:v>3.820939E+26</c:v>
                </c:pt>
                <c:pt idx="185">
                  <c:v>3.8388690000000001E+26</c:v>
                </c:pt>
                <c:pt idx="186">
                  <c:v>3.8567360000000001E+26</c:v>
                </c:pt>
                <c:pt idx="187">
                  <c:v>3.8745370000000002E+26</c:v>
                </c:pt>
                <c:pt idx="188">
                  <c:v>3.8922729999999999E+26</c:v>
                </c:pt>
                <c:pt idx="189">
                  <c:v>3.9099420000000003E+26</c:v>
                </c:pt>
                <c:pt idx="190">
                  <c:v>3.9275450000000002E+26</c:v>
                </c:pt>
                <c:pt idx="191">
                  <c:v>3.94508E+26</c:v>
                </c:pt>
                <c:pt idx="192">
                  <c:v>3.9625469999999998E+26</c:v>
                </c:pt>
                <c:pt idx="193">
                  <c:v>3.979945E+26</c:v>
                </c:pt>
                <c:pt idx="194">
                  <c:v>3.9972729999999999E+26</c:v>
                </c:pt>
                <c:pt idx="195">
                  <c:v>4.0145319999999997E+26</c:v>
                </c:pt>
                <c:pt idx="196">
                  <c:v>4.0317190000000003E+26</c:v>
                </c:pt>
                <c:pt idx="197">
                  <c:v>4.0488359999999999E+26</c:v>
                </c:pt>
                <c:pt idx="198">
                  <c:v>4.0658800000000003E+26</c:v>
                </c:pt>
                <c:pt idx="199">
                  <c:v>4.0828520000000002E+26</c:v>
                </c:pt>
                <c:pt idx="200">
                  <c:v>4.09975E+26</c:v>
                </c:pt>
                <c:pt idx="201">
                  <c:v>4.1922850000000002E+26</c:v>
                </c:pt>
                <c:pt idx="202">
                  <c:v>4.2824879999999998E+26</c:v>
                </c:pt>
                <c:pt idx="203">
                  <c:v>4.3702629999999998E+26</c:v>
                </c:pt>
                <c:pt idx="204">
                  <c:v>4.4555200000000003E+26</c:v>
                </c:pt>
                <c:pt idx="205">
                  <c:v>4.5381769999999997E+26</c:v>
                </c:pt>
                <c:pt idx="206">
                  <c:v>4.6181550000000001E+26</c:v>
                </c:pt>
                <c:pt idx="207">
                  <c:v>4.6953860000000001E+26</c:v>
                </c:pt>
                <c:pt idx="208">
                  <c:v>4.7698070000000001E+26</c:v>
                </c:pt>
                <c:pt idx="209">
                  <c:v>4.8413659999999999E+26</c:v>
                </c:pt>
                <c:pt idx="210">
                  <c:v>4.9100179999999998E+26</c:v>
                </c:pt>
                <c:pt idx="211">
                  <c:v>4.9757300000000003E+26</c:v>
                </c:pt>
                <c:pt idx="212">
                  <c:v>5.0384780000000001E+26</c:v>
                </c:pt>
                <c:pt idx="213">
                  <c:v>5.0982489999999997E+26</c:v>
                </c:pt>
                <c:pt idx="214">
                  <c:v>5.1550400000000003E+26</c:v>
                </c:pt>
                <c:pt idx="215">
                  <c:v>5.2088589999999999E+26</c:v>
                </c:pt>
                <c:pt idx="216">
                  <c:v>5.2597270000000003E+26</c:v>
                </c:pt>
                <c:pt idx="217">
                  <c:v>5.3076720000000003E+26</c:v>
                </c:pt>
                <c:pt idx="218">
                  <c:v>5.352735E+26</c:v>
                </c:pt>
                <c:pt idx="219">
                  <c:v>5.394967E+26</c:v>
                </c:pt>
                <c:pt idx="220">
                  <c:v>5.4344279999999997E+26</c:v>
                </c:pt>
                <c:pt idx="221">
                  <c:v>5.4711880000000001E+26</c:v>
                </c:pt>
                <c:pt idx="222">
                  <c:v>5.5053250000000001E+26</c:v>
                </c:pt>
                <c:pt idx="223">
                  <c:v>5.5369249999999999E+26</c:v>
                </c:pt>
                <c:pt idx="224">
                  <c:v>5.5660809999999997E+26</c:v>
                </c:pt>
                <c:pt idx="225">
                  <c:v>5.592891E+26</c:v>
                </c:pt>
                <c:pt idx="226">
                  <c:v>5.6174619999999999E+26</c:v>
                </c:pt>
                <c:pt idx="227">
                  <c:v>5.6399000000000002E+26</c:v>
                </c:pt>
                <c:pt idx="228">
                  <c:v>5.660319E+26</c:v>
                </c:pt>
                <c:pt idx="229">
                  <c:v>5.6788310000000002E+26</c:v>
                </c:pt>
                <c:pt idx="230">
                  <c:v>5.6955540000000003E+26</c:v>
                </c:pt>
                <c:pt idx="231">
                  <c:v>5.710602E+26</c:v>
                </c:pt>
                <c:pt idx="232">
                  <c:v>5.724092E+26</c:v>
                </c:pt>
                <c:pt idx="233">
                  <c:v>5.736136E+26</c:v>
                </c:pt>
                <c:pt idx="234">
                  <c:v>5.7468470000000002E+26</c:v>
                </c:pt>
                <c:pt idx="235">
                  <c:v>5.7563330000000003E+26</c:v>
                </c:pt>
                <c:pt idx="236">
                  <c:v>5.7647E+26</c:v>
                </c:pt>
                <c:pt idx="237">
                  <c:v>5.772048E+26</c:v>
                </c:pt>
                <c:pt idx="238">
                  <c:v>5.7784740000000003E+26</c:v>
                </c:pt>
                <c:pt idx="239">
                  <c:v>5.784068E+26</c:v>
                </c:pt>
                <c:pt idx="240">
                  <c:v>5.7889180000000001E+26</c:v>
                </c:pt>
                <c:pt idx="241">
                  <c:v>5.7931020000000003E+26</c:v>
                </c:pt>
                <c:pt idx="242">
                  <c:v>5.7966960000000002E+26</c:v>
                </c:pt>
                <c:pt idx="243">
                  <c:v>5.7997690000000002E+26</c:v>
                </c:pt>
                <c:pt idx="244">
                  <c:v>5.8023830000000001E+26</c:v>
                </c:pt>
                <c:pt idx="245">
                  <c:v>5.8045969999999998E+26</c:v>
                </c:pt>
                <c:pt idx="246">
                  <c:v>5.8064620000000002E+26</c:v>
                </c:pt>
                <c:pt idx="247">
                  <c:v>5.8080269999999999E+26</c:v>
                </c:pt>
                <c:pt idx="248">
                  <c:v>5.809332E+26</c:v>
                </c:pt>
                <c:pt idx="249">
                  <c:v>5.8104149999999999E+26</c:v>
                </c:pt>
                <c:pt idx="250">
                  <c:v>5.81131E+26</c:v>
                </c:pt>
                <c:pt idx="251">
                  <c:v>5.8120450000000001E+26</c:v>
                </c:pt>
                <c:pt idx="252">
                  <c:v>5.8126460000000002E+26</c:v>
                </c:pt>
                <c:pt idx="253">
                  <c:v>5.813134E+26</c:v>
                </c:pt>
                <c:pt idx="254">
                  <c:v>5.8135290000000003E+26</c:v>
                </c:pt>
                <c:pt idx="255">
                  <c:v>5.8138460000000001E+26</c:v>
                </c:pt>
                <c:pt idx="256">
                  <c:v>5.8140999999999998E+26</c:v>
                </c:pt>
                <c:pt idx="257">
                  <c:v>5.8143009999999997E+26</c:v>
                </c:pt>
                <c:pt idx="258">
                  <c:v>5.8144609999999998E+26</c:v>
                </c:pt>
                <c:pt idx="259">
                  <c:v>5.814586E+26</c:v>
                </c:pt>
                <c:pt idx="260">
                  <c:v>5.814684E+26</c:v>
                </c:pt>
                <c:pt idx="261">
                  <c:v>5.8147609999999998E+26</c:v>
                </c:pt>
                <c:pt idx="262">
                  <c:v>5.8148190000000001E+26</c:v>
                </c:pt>
                <c:pt idx="263">
                  <c:v>5.8148649999999997E+26</c:v>
                </c:pt>
                <c:pt idx="264">
                  <c:v>5.8148990000000001E+26</c:v>
                </c:pt>
                <c:pt idx="265">
                  <c:v>5.8149250000000003E+26</c:v>
                </c:pt>
                <c:pt idx="266">
                  <c:v>5.8149449999999998E+26</c:v>
                </c:pt>
                <c:pt idx="267">
                  <c:v>5.8149600000000001E+26</c:v>
                </c:pt>
                <c:pt idx="268">
                  <c:v>5.814971E+26</c:v>
                </c:pt>
                <c:pt idx="269">
                  <c:v>5.8149790000000002E+26</c:v>
                </c:pt>
                <c:pt idx="270">
                  <c:v>5.8149850000000002E+26</c:v>
                </c:pt>
                <c:pt idx="271">
                  <c:v>5.8149889999999999E+26</c:v>
                </c:pt>
                <c:pt idx="272">
                  <c:v>5.8149929999999997E+26</c:v>
                </c:pt>
                <c:pt idx="273">
                  <c:v>5.8149949999999999E+26</c:v>
                </c:pt>
                <c:pt idx="274">
                  <c:v>5.814996E+26</c:v>
                </c:pt>
                <c:pt idx="275">
                  <c:v>5.8149980000000002E+26</c:v>
                </c:pt>
                <c:pt idx="276">
                  <c:v>5.8149980000000002E+26</c:v>
                </c:pt>
                <c:pt idx="277">
                  <c:v>5.8149989999999997E+26</c:v>
                </c:pt>
                <c:pt idx="278">
                  <c:v>5.8149989999999997E+26</c:v>
                </c:pt>
                <c:pt idx="279">
                  <c:v>5.8149999999999998E+26</c:v>
                </c:pt>
                <c:pt idx="280">
                  <c:v>5.8149999999999998E+26</c:v>
                </c:pt>
                <c:pt idx="281">
                  <c:v>5.8149999999999998E+26</c:v>
                </c:pt>
                <c:pt idx="282">
                  <c:v>5.8149999999999998E+26</c:v>
                </c:pt>
                <c:pt idx="283">
                  <c:v>5.8149999999999998E+26</c:v>
                </c:pt>
                <c:pt idx="284">
                  <c:v>5.8149999999999998E+26</c:v>
                </c:pt>
                <c:pt idx="285">
                  <c:v>5.8149999999999998E+26</c:v>
                </c:pt>
                <c:pt idx="286">
                  <c:v>5.8149999999999998E+26</c:v>
                </c:pt>
                <c:pt idx="287">
                  <c:v>5.8149999999999998E+26</c:v>
                </c:pt>
                <c:pt idx="288">
                  <c:v>5.8149999999999998E+26</c:v>
                </c:pt>
                <c:pt idx="289">
                  <c:v>5.8149999999999998E+26</c:v>
                </c:pt>
                <c:pt idx="290">
                  <c:v>5.8149999999999998E+26</c:v>
                </c:pt>
                <c:pt idx="291">
                  <c:v>5.8149999999999998E+26</c:v>
                </c:pt>
                <c:pt idx="292">
                  <c:v>5.8149999999999998E+26</c:v>
                </c:pt>
                <c:pt idx="293">
                  <c:v>5.8149999999999998E+26</c:v>
                </c:pt>
                <c:pt idx="294">
                  <c:v>5.8149999999999998E+26</c:v>
                </c:pt>
                <c:pt idx="295">
                  <c:v>5.8149999999999998E+26</c:v>
                </c:pt>
                <c:pt idx="296">
                  <c:v>5.8149999999999998E+26</c:v>
                </c:pt>
                <c:pt idx="297">
                  <c:v>5.8149999999999998E+26</c:v>
                </c:pt>
                <c:pt idx="298">
                  <c:v>5.8149999999999998E+26</c:v>
                </c:pt>
                <c:pt idx="299">
                  <c:v>5.8149999999999998E+26</c:v>
                </c:pt>
                <c:pt idx="300">
                  <c:v>5.8149999999999998E+26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827-43DA-8B13-2FA47705CA07}"/>
            </c:ext>
          </c:extLst>
        </c:ser>
        <c:ser>
          <c:idx val="1"/>
          <c:order val="1"/>
          <c:tx>
            <c:strRef>
              <c:f>'UO2HBS (2)'!$G$1</c:f>
              <c:strCache>
                <c:ptCount val="1"/>
                <c:pt idx="0">
                  <c:v>Xe produced in HBS (at/m3)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'UO2HBS (2)'!$A$2:$A$302</c:f>
              <c:numCache>
                <c:formatCode>General</c:formatCode>
                <c:ptCount val="301"/>
                <c:pt idx="0">
                  <c:v>0</c:v>
                </c:pt>
                <c:pt idx="1">
                  <c:v>100</c:v>
                </c:pt>
                <c:pt idx="2">
                  <c:v>200</c:v>
                </c:pt>
                <c:pt idx="3">
                  <c:v>300</c:v>
                </c:pt>
                <c:pt idx="4">
                  <c:v>400</c:v>
                </c:pt>
                <c:pt idx="5">
                  <c:v>500</c:v>
                </c:pt>
                <c:pt idx="6">
                  <c:v>600</c:v>
                </c:pt>
                <c:pt idx="7">
                  <c:v>700</c:v>
                </c:pt>
                <c:pt idx="8">
                  <c:v>800</c:v>
                </c:pt>
                <c:pt idx="9">
                  <c:v>900</c:v>
                </c:pt>
                <c:pt idx="10">
                  <c:v>1000</c:v>
                </c:pt>
                <c:pt idx="11">
                  <c:v>1100</c:v>
                </c:pt>
                <c:pt idx="12">
                  <c:v>1200</c:v>
                </c:pt>
                <c:pt idx="13">
                  <c:v>1300</c:v>
                </c:pt>
                <c:pt idx="14">
                  <c:v>1400</c:v>
                </c:pt>
                <c:pt idx="15">
                  <c:v>1500</c:v>
                </c:pt>
                <c:pt idx="16">
                  <c:v>1600</c:v>
                </c:pt>
                <c:pt idx="17">
                  <c:v>1700</c:v>
                </c:pt>
                <c:pt idx="18">
                  <c:v>1800</c:v>
                </c:pt>
                <c:pt idx="19">
                  <c:v>1900</c:v>
                </c:pt>
                <c:pt idx="20">
                  <c:v>2000</c:v>
                </c:pt>
                <c:pt idx="21">
                  <c:v>2100</c:v>
                </c:pt>
                <c:pt idx="22">
                  <c:v>2200</c:v>
                </c:pt>
                <c:pt idx="23">
                  <c:v>2300</c:v>
                </c:pt>
                <c:pt idx="24">
                  <c:v>2400</c:v>
                </c:pt>
                <c:pt idx="25">
                  <c:v>2500</c:v>
                </c:pt>
                <c:pt idx="26">
                  <c:v>2600</c:v>
                </c:pt>
                <c:pt idx="27">
                  <c:v>2700</c:v>
                </c:pt>
                <c:pt idx="28">
                  <c:v>2800</c:v>
                </c:pt>
                <c:pt idx="29">
                  <c:v>2900</c:v>
                </c:pt>
                <c:pt idx="30">
                  <c:v>3000</c:v>
                </c:pt>
                <c:pt idx="31">
                  <c:v>3100</c:v>
                </c:pt>
                <c:pt idx="32">
                  <c:v>3200</c:v>
                </c:pt>
                <c:pt idx="33">
                  <c:v>3300</c:v>
                </c:pt>
                <c:pt idx="34">
                  <c:v>3400</c:v>
                </c:pt>
                <c:pt idx="35">
                  <c:v>3500</c:v>
                </c:pt>
                <c:pt idx="36">
                  <c:v>3600</c:v>
                </c:pt>
                <c:pt idx="37">
                  <c:v>3700</c:v>
                </c:pt>
                <c:pt idx="38">
                  <c:v>3800</c:v>
                </c:pt>
                <c:pt idx="39">
                  <c:v>3900</c:v>
                </c:pt>
                <c:pt idx="40">
                  <c:v>4000</c:v>
                </c:pt>
                <c:pt idx="41">
                  <c:v>4100</c:v>
                </c:pt>
                <c:pt idx="42">
                  <c:v>4200</c:v>
                </c:pt>
                <c:pt idx="43">
                  <c:v>4300</c:v>
                </c:pt>
                <c:pt idx="44">
                  <c:v>4400</c:v>
                </c:pt>
                <c:pt idx="45">
                  <c:v>4500</c:v>
                </c:pt>
                <c:pt idx="46">
                  <c:v>4600</c:v>
                </c:pt>
                <c:pt idx="47">
                  <c:v>4700</c:v>
                </c:pt>
                <c:pt idx="48">
                  <c:v>4800</c:v>
                </c:pt>
                <c:pt idx="49">
                  <c:v>4900</c:v>
                </c:pt>
                <c:pt idx="50">
                  <c:v>5000</c:v>
                </c:pt>
                <c:pt idx="51">
                  <c:v>5100</c:v>
                </c:pt>
                <c:pt idx="52">
                  <c:v>5200</c:v>
                </c:pt>
                <c:pt idx="53">
                  <c:v>5300</c:v>
                </c:pt>
                <c:pt idx="54">
                  <c:v>5400</c:v>
                </c:pt>
                <c:pt idx="55">
                  <c:v>5500</c:v>
                </c:pt>
                <c:pt idx="56">
                  <c:v>5600</c:v>
                </c:pt>
                <c:pt idx="57">
                  <c:v>5700</c:v>
                </c:pt>
                <c:pt idx="58">
                  <c:v>5800</c:v>
                </c:pt>
                <c:pt idx="59">
                  <c:v>5900</c:v>
                </c:pt>
                <c:pt idx="60">
                  <c:v>6000</c:v>
                </c:pt>
                <c:pt idx="61">
                  <c:v>6100</c:v>
                </c:pt>
                <c:pt idx="62">
                  <c:v>6200</c:v>
                </c:pt>
                <c:pt idx="63">
                  <c:v>6300</c:v>
                </c:pt>
                <c:pt idx="64">
                  <c:v>6400</c:v>
                </c:pt>
                <c:pt idx="65">
                  <c:v>6500</c:v>
                </c:pt>
                <c:pt idx="66">
                  <c:v>6600</c:v>
                </c:pt>
                <c:pt idx="67">
                  <c:v>6700</c:v>
                </c:pt>
                <c:pt idx="68">
                  <c:v>6800</c:v>
                </c:pt>
                <c:pt idx="69">
                  <c:v>6900</c:v>
                </c:pt>
                <c:pt idx="70">
                  <c:v>7000</c:v>
                </c:pt>
                <c:pt idx="71">
                  <c:v>7100</c:v>
                </c:pt>
                <c:pt idx="72">
                  <c:v>7200</c:v>
                </c:pt>
                <c:pt idx="73">
                  <c:v>7300</c:v>
                </c:pt>
                <c:pt idx="74">
                  <c:v>7400</c:v>
                </c:pt>
                <c:pt idx="75">
                  <c:v>7500</c:v>
                </c:pt>
                <c:pt idx="76">
                  <c:v>7600</c:v>
                </c:pt>
                <c:pt idx="77">
                  <c:v>7700</c:v>
                </c:pt>
                <c:pt idx="78">
                  <c:v>7800</c:v>
                </c:pt>
                <c:pt idx="79">
                  <c:v>7900</c:v>
                </c:pt>
                <c:pt idx="80">
                  <c:v>8000</c:v>
                </c:pt>
                <c:pt idx="81">
                  <c:v>8100</c:v>
                </c:pt>
                <c:pt idx="82">
                  <c:v>8200</c:v>
                </c:pt>
                <c:pt idx="83">
                  <c:v>8300</c:v>
                </c:pt>
                <c:pt idx="84">
                  <c:v>8400</c:v>
                </c:pt>
                <c:pt idx="85">
                  <c:v>8500</c:v>
                </c:pt>
                <c:pt idx="86">
                  <c:v>8600</c:v>
                </c:pt>
                <c:pt idx="87">
                  <c:v>8700</c:v>
                </c:pt>
                <c:pt idx="88">
                  <c:v>8800</c:v>
                </c:pt>
                <c:pt idx="89">
                  <c:v>8900</c:v>
                </c:pt>
                <c:pt idx="90">
                  <c:v>9000</c:v>
                </c:pt>
                <c:pt idx="91">
                  <c:v>9100</c:v>
                </c:pt>
                <c:pt idx="92">
                  <c:v>9200</c:v>
                </c:pt>
                <c:pt idx="93">
                  <c:v>9300</c:v>
                </c:pt>
                <c:pt idx="94">
                  <c:v>9400</c:v>
                </c:pt>
                <c:pt idx="95">
                  <c:v>9500</c:v>
                </c:pt>
                <c:pt idx="96">
                  <c:v>9600</c:v>
                </c:pt>
                <c:pt idx="97">
                  <c:v>9700</c:v>
                </c:pt>
                <c:pt idx="98">
                  <c:v>9800</c:v>
                </c:pt>
                <c:pt idx="99">
                  <c:v>9900</c:v>
                </c:pt>
                <c:pt idx="100">
                  <c:v>10000</c:v>
                </c:pt>
                <c:pt idx="101">
                  <c:v>10100</c:v>
                </c:pt>
                <c:pt idx="102">
                  <c:v>10200</c:v>
                </c:pt>
                <c:pt idx="103">
                  <c:v>10300</c:v>
                </c:pt>
                <c:pt idx="104">
                  <c:v>10400</c:v>
                </c:pt>
                <c:pt idx="105">
                  <c:v>10500</c:v>
                </c:pt>
                <c:pt idx="106">
                  <c:v>10600</c:v>
                </c:pt>
                <c:pt idx="107">
                  <c:v>10700</c:v>
                </c:pt>
                <c:pt idx="108">
                  <c:v>10800</c:v>
                </c:pt>
                <c:pt idx="109">
                  <c:v>10900</c:v>
                </c:pt>
                <c:pt idx="110">
                  <c:v>11000</c:v>
                </c:pt>
                <c:pt idx="111">
                  <c:v>11100</c:v>
                </c:pt>
                <c:pt idx="112">
                  <c:v>11200</c:v>
                </c:pt>
                <c:pt idx="113">
                  <c:v>11300</c:v>
                </c:pt>
                <c:pt idx="114">
                  <c:v>11400</c:v>
                </c:pt>
                <c:pt idx="115">
                  <c:v>11500</c:v>
                </c:pt>
                <c:pt idx="116">
                  <c:v>11600</c:v>
                </c:pt>
                <c:pt idx="117">
                  <c:v>11700</c:v>
                </c:pt>
                <c:pt idx="118">
                  <c:v>11800</c:v>
                </c:pt>
                <c:pt idx="119">
                  <c:v>11900</c:v>
                </c:pt>
                <c:pt idx="120">
                  <c:v>12000</c:v>
                </c:pt>
                <c:pt idx="121">
                  <c:v>12100</c:v>
                </c:pt>
                <c:pt idx="122">
                  <c:v>12200</c:v>
                </c:pt>
                <c:pt idx="123">
                  <c:v>12300</c:v>
                </c:pt>
                <c:pt idx="124">
                  <c:v>12400</c:v>
                </c:pt>
                <c:pt idx="125">
                  <c:v>12500</c:v>
                </c:pt>
                <c:pt idx="126">
                  <c:v>12600</c:v>
                </c:pt>
                <c:pt idx="127">
                  <c:v>12700</c:v>
                </c:pt>
                <c:pt idx="128">
                  <c:v>12800</c:v>
                </c:pt>
                <c:pt idx="129">
                  <c:v>12900</c:v>
                </c:pt>
                <c:pt idx="130">
                  <c:v>13000</c:v>
                </c:pt>
                <c:pt idx="131">
                  <c:v>13100</c:v>
                </c:pt>
                <c:pt idx="132">
                  <c:v>13200</c:v>
                </c:pt>
                <c:pt idx="133">
                  <c:v>13300</c:v>
                </c:pt>
                <c:pt idx="134">
                  <c:v>13400</c:v>
                </c:pt>
                <c:pt idx="135">
                  <c:v>13500</c:v>
                </c:pt>
                <c:pt idx="136">
                  <c:v>13600</c:v>
                </c:pt>
                <c:pt idx="137">
                  <c:v>13700</c:v>
                </c:pt>
                <c:pt idx="138">
                  <c:v>13800</c:v>
                </c:pt>
                <c:pt idx="139">
                  <c:v>13900</c:v>
                </c:pt>
                <c:pt idx="140">
                  <c:v>14000</c:v>
                </c:pt>
                <c:pt idx="141">
                  <c:v>14100</c:v>
                </c:pt>
                <c:pt idx="142">
                  <c:v>14200</c:v>
                </c:pt>
                <c:pt idx="143">
                  <c:v>14300</c:v>
                </c:pt>
                <c:pt idx="144">
                  <c:v>14400</c:v>
                </c:pt>
                <c:pt idx="145">
                  <c:v>14500</c:v>
                </c:pt>
                <c:pt idx="146">
                  <c:v>14600</c:v>
                </c:pt>
                <c:pt idx="147">
                  <c:v>14700</c:v>
                </c:pt>
                <c:pt idx="148">
                  <c:v>14800</c:v>
                </c:pt>
                <c:pt idx="149">
                  <c:v>14900</c:v>
                </c:pt>
                <c:pt idx="150">
                  <c:v>15000</c:v>
                </c:pt>
                <c:pt idx="151">
                  <c:v>15100</c:v>
                </c:pt>
                <c:pt idx="152">
                  <c:v>15200</c:v>
                </c:pt>
                <c:pt idx="153">
                  <c:v>15300</c:v>
                </c:pt>
                <c:pt idx="154">
                  <c:v>15400</c:v>
                </c:pt>
                <c:pt idx="155">
                  <c:v>15500</c:v>
                </c:pt>
                <c:pt idx="156">
                  <c:v>15600</c:v>
                </c:pt>
                <c:pt idx="157">
                  <c:v>15700</c:v>
                </c:pt>
                <c:pt idx="158">
                  <c:v>15800</c:v>
                </c:pt>
                <c:pt idx="159">
                  <c:v>15900</c:v>
                </c:pt>
                <c:pt idx="160">
                  <c:v>16000</c:v>
                </c:pt>
                <c:pt idx="161">
                  <c:v>16100</c:v>
                </c:pt>
                <c:pt idx="162">
                  <c:v>16200</c:v>
                </c:pt>
                <c:pt idx="163">
                  <c:v>16300</c:v>
                </c:pt>
                <c:pt idx="164">
                  <c:v>16400</c:v>
                </c:pt>
                <c:pt idx="165">
                  <c:v>16500</c:v>
                </c:pt>
                <c:pt idx="166">
                  <c:v>16600</c:v>
                </c:pt>
                <c:pt idx="167">
                  <c:v>16700</c:v>
                </c:pt>
                <c:pt idx="168">
                  <c:v>16800</c:v>
                </c:pt>
                <c:pt idx="169">
                  <c:v>16900</c:v>
                </c:pt>
                <c:pt idx="170">
                  <c:v>17000</c:v>
                </c:pt>
                <c:pt idx="171">
                  <c:v>17100</c:v>
                </c:pt>
                <c:pt idx="172">
                  <c:v>17200</c:v>
                </c:pt>
                <c:pt idx="173">
                  <c:v>17300</c:v>
                </c:pt>
                <c:pt idx="174">
                  <c:v>17400</c:v>
                </c:pt>
                <c:pt idx="175">
                  <c:v>17500</c:v>
                </c:pt>
                <c:pt idx="176">
                  <c:v>17600</c:v>
                </c:pt>
                <c:pt idx="177">
                  <c:v>17700</c:v>
                </c:pt>
                <c:pt idx="178">
                  <c:v>17800</c:v>
                </c:pt>
                <c:pt idx="179">
                  <c:v>17900</c:v>
                </c:pt>
                <c:pt idx="180">
                  <c:v>18000</c:v>
                </c:pt>
                <c:pt idx="181">
                  <c:v>18100</c:v>
                </c:pt>
                <c:pt idx="182">
                  <c:v>18200</c:v>
                </c:pt>
                <c:pt idx="183">
                  <c:v>18300</c:v>
                </c:pt>
                <c:pt idx="184">
                  <c:v>18400</c:v>
                </c:pt>
                <c:pt idx="185">
                  <c:v>18500</c:v>
                </c:pt>
                <c:pt idx="186">
                  <c:v>18600</c:v>
                </c:pt>
                <c:pt idx="187">
                  <c:v>18700</c:v>
                </c:pt>
                <c:pt idx="188">
                  <c:v>18800</c:v>
                </c:pt>
                <c:pt idx="189">
                  <c:v>18900</c:v>
                </c:pt>
                <c:pt idx="190">
                  <c:v>19000</c:v>
                </c:pt>
                <c:pt idx="191">
                  <c:v>19100</c:v>
                </c:pt>
                <c:pt idx="192">
                  <c:v>19200</c:v>
                </c:pt>
                <c:pt idx="193">
                  <c:v>19300</c:v>
                </c:pt>
                <c:pt idx="194">
                  <c:v>19400</c:v>
                </c:pt>
                <c:pt idx="195">
                  <c:v>19500</c:v>
                </c:pt>
                <c:pt idx="196">
                  <c:v>19600</c:v>
                </c:pt>
                <c:pt idx="197">
                  <c:v>19700</c:v>
                </c:pt>
                <c:pt idx="198">
                  <c:v>19800</c:v>
                </c:pt>
                <c:pt idx="199">
                  <c:v>19900</c:v>
                </c:pt>
                <c:pt idx="200">
                  <c:v>20000</c:v>
                </c:pt>
                <c:pt idx="201">
                  <c:v>20550</c:v>
                </c:pt>
                <c:pt idx="202">
                  <c:v>21100</c:v>
                </c:pt>
                <c:pt idx="203">
                  <c:v>21650</c:v>
                </c:pt>
                <c:pt idx="204">
                  <c:v>22200</c:v>
                </c:pt>
                <c:pt idx="205">
                  <c:v>22750</c:v>
                </c:pt>
                <c:pt idx="206">
                  <c:v>23300</c:v>
                </c:pt>
                <c:pt idx="207">
                  <c:v>23850</c:v>
                </c:pt>
                <c:pt idx="208">
                  <c:v>24400</c:v>
                </c:pt>
                <c:pt idx="209">
                  <c:v>24950</c:v>
                </c:pt>
                <c:pt idx="210">
                  <c:v>25500</c:v>
                </c:pt>
                <c:pt idx="211">
                  <c:v>26050</c:v>
                </c:pt>
                <c:pt idx="212">
                  <c:v>26600</c:v>
                </c:pt>
                <c:pt idx="213">
                  <c:v>27150</c:v>
                </c:pt>
                <c:pt idx="214">
                  <c:v>27700</c:v>
                </c:pt>
                <c:pt idx="215">
                  <c:v>28250</c:v>
                </c:pt>
                <c:pt idx="216">
                  <c:v>28800</c:v>
                </c:pt>
                <c:pt idx="217">
                  <c:v>29350</c:v>
                </c:pt>
                <c:pt idx="218">
                  <c:v>29900</c:v>
                </c:pt>
                <c:pt idx="219">
                  <c:v>30450</c:v>
                </c:pt>
                <c:pt idx="220">
                  <c:v>31000</c:v>
                </c:pt>
                <c:pt idx="221">
                  <c:v>31550</c:v>
                </c:pt>
                <c:pt idx="222">
                  <c:v>32100</c:v>
                </c:pt>
                <c:pt idx="223">
                  <c:v>32650</c:v>
                </c:pt>
                <c:pt idx="224">
                  <c:v>33200</c:v>
                </c:pt>
                <c:pt idx="225">
                  <c:v>33750</c:v>
                </c:pt>
                <c:pt idx="226">
                  <c:v>34300</c:v>
                </c:pt>
                <c:pt idx="227">
                  <c:v>34850</c:v>
                </c:pt>
                <c:pt idx="228">
                  <c:v>35400</c:v>
                </c:pt>
                <c:pt idx="229">
                  <c:v>35950</c:v>
                </c:pt>
                <c:pt idx="230">
                  <c:v>36500</c:v>
                </c:pt>
                <c:pt idx="231">
                  <c:v>37050</c:v>
                </c:pt>
                <c:pt idx="232">
                  <c:v>37600</c:v>
                </c:pt>
                <c:pt idx="233">
                  <c:v>38150</c:v>
                </c:pt>
                <c:pt idx="234">
                  <c:v>38700</c:v>
                </c:pt>
                <c:pt idx="235">
                  <c:v>39250</c:v>
                </c:pt>
                <c:pt idx="236">
                  <c:v>39800</c:v>
                </c:pt>
                <c:pt idx="237">
                  <c:v>40350</c:v>
                </c:pt>
                <c:pt idx="238">
                  <c:v>40900</c:v>
                </c:pt>
                <c:pt idx="239">
                  <c:v>41450</c:v>
                </c:pt>
                <c:pt idx="240">
                  <c:v>42000</c:v>
                </c:pt>
                <c:pt idx="241">
                  <c:v>42550</c:v>
                </c:pt>
                <c:pt idx="242">
                  <c:v>43100</c:v>
                </c:pt>
                <c:pt idx="243">
                  <c:v>43650</c:v>
                </c:pt>
                <c:pt idx="244">
                  <c:v>44200</c:v>
                </c:pt>
                <c:pt idx="245">
                  <c:v>44750</c:v>
                </c:pt>
                <c:pt idx="246">
                  <c:v>45300</c:v>
                </c:pt>
                <c:pt idx="247">
                  <c:v>45850</c:v>
                </c:pt>
                <c:pt idx="248">
                  <c:v>46400</c:v>
                </c:pt>
                <c:pt idx="249">
                  <c:v>46950</c:v>
                </c:pt>
                <c:pt idx="250">
                  <c:v>47500</c:v>
                </c:pt>
                <c:pt idx="251">
                  <c:v>48050</c:v>
                </c:pt>
                <c:pt idx="252">
                  <c:v>48600</c:v>
                </c:pt>
                <c:pt idx="253">
                  <c:v>49150</c:v>
                </c:pt>
                <c:pt idx="254">
                  <c:v>49700</c:v>
                </c:pt>
                <c:pt idx="255">
                  <c:v>50250</c:v>
                </c:pt>
                <c:pt idx="256">
                  <c:v>50800</c:v>
                </c:pt>
                <c:pt idx="257">
                  <c:v>51350</c:v>
                </c:pt>
                <c:pt idx="258">
                  <c:v>51900</c:v>
                </c:pt>
                <c:pt idx="259">
                  <c:v>52450</c:v>
                </c:pt>
                <c:pt idx="260">
                  <c:v>53000</c:v>
                </c:pt>
                <c:pt idx="261">
                  <c:v>53550</c:v>
                </c:pt>
                <c:pt idx="262">
                  <c:v>54100</c:v>
                </c:pt>
                <c:pt idx="263">
                  <c:v>54650</c:v>
                </c:pt>
                <c:pt idx="264">
                  <c:v>55200</c:v>
                </c:pt>
                <c:pt idx="265">
                  <c:v>55750</c:v>
                </c:pt>
                <c:pt idx="266">
                  <c:v>56300</c:v>
                </c:pt>
                <c:pt idx="267">
                  <c:v>56850</c:v>
                </c:pt>
                <c:pt idx="268">
                  <c:v>57400</c:v>
                </c:pt>
                <c:pt idx="269">
                  <c:v>57950</c:v>
                </c:pt>
                <c:pt idx="270">
                  <c:v>58500</c:v>
                </c:pt>
                <c:pt idx="271">
                  <c:v>59050</c:v>
                </c:pt>
                <c:pt idx="272">
                  <c:v>59600</c:v>
                </c:pt>
                <c:pt idx="273">
                  <c:v>60150</c:v>
                </c:pt>
                <c:pt idx="274">
                  <c:v>60700</c:v>
                </c:pt>
                <c:pt idx="275">
                  <c:v>61250</c:v>
                </c:pt>
                <c:pt idx="276">
                  <c:v>61800</c:v>
                </c:pt>
                <c:pt idx="277">
                  <c:v>62350</c:v>
                </c:pt>
                <c:pt idx="278">
                  <c:v>62900</c:v>
                </c:pt>
                <c:pt idx="279">
                  <c:v>63450</c:v>
                </c:pt>
                <c:pt idx="280">
                  <c:v>64000</c:v>
                </c:pt>
                <c:pt idx="281">
                  <c:v>64550</c:v>
                </c:pt>
                <c:pt idx="282">
                  <c:v>65100</c:v>
                </c:pt>
                <c:pt idx="283">
                  <c:v>65650</c:v>
                </c:pt>
                <c:pt idx="284">
                  <c:v>66200</c:v>
                </c:pt>
                <c:pt idx="285">
                  <c:v>66750</c:v>
                </c:pt>
                <c:pt idx="286">
                  <c:v>67300</c:v>
                </c:pt>
                <c:pt idx="287">
                  <c:v>67850</c:v>
                </c:pt>
                <c:pt idx="288">
                  <c:v>68400</c:v>
                </c:pt>
                <c:pt idx="289">
                  <c:v>68950</c:v>
                </c:pt>
                <c:pt idx="290">
                  <c:v>69500</c:v>
                </c:pt>
                <c:pt idx="291">
                  <c:v>70050</c:v>
                </c:pt>
                <c:pt idx="292">
                  <c:v>70600</c:v>
                </c:pt>
                <c:pt idx="293">
                  <c:v>71150</c:v>
                </c:pt>
                <c:pt idx="294">
                  <c:v>71700</c:v>
                </c:pt>
                <c:pt idx="295">
                  <c:v>72250</c:v>
                </c:pt>
                <c:pt idx="296">
                  <c:v>72800</c:v>
                </c:pt>
                <c:pt idx="297">
                  <c:v>73350</c:v>
                </c:pt>
                <c:pt idx="298">
                  <c:v>73900</c:v>
                </c:pt>
                <c:pt idx="299">
                  <c:v>74450</c:v>
                </c:pt>
                <c:pt idx="300">
                  <c:v>75000</c:v>
                </c:pt>
              </c:numCache>
            </c:numRef>
          </c:xVal>
          <c:yVal>
            <c:numRef>
              <c:f>'UO2HBS (2)'!$G$2:$G$302</c:f>
              <c:numCache>
                <c:formatCode>0.00E+00</c:formatCode>
                <c:ptCount val="301"/>
                <c:pt idx="0" formatCode="General">
                  <c:v>0</c:v>
                </c:pt>
                <c:pt idx="1">
                  <c:v>0</c:v>
                </c:pt>
                <c:pt idx="2">
                  <c:v>1.355863E+16</c:v>
                </c:pt>
                <c:pt idx="3">
                  <c:v>1.059727E+17</c:v>
                </c:pt>
                <c:pt idx="4">
                  <c:v>4.1924E+17</c:v>
                </c:pt>
                <c:pt idx="5">
                  <c:v>1.191122E+18</c:v>
                </c:pt>
                <c:pt idx="6">
                  <c:v>2.771354E+18</c:v>
                </c:pt>
                <c:pt idx="7">
                  <c:v>5.636042E+18</c:v>
                </c:pt>
                <c:pt idx="8">
                  <c:v>1.040077E+19</c:v>
                </c:pt>
                <c:pt idx="9">
                  <c:v>1.783275E+19</c:v>
                </c:pt>
                <c:pt idx="10">
                  <c:v>2.886213E+19</c:v>
                </c:pt>
                <c:pt idx="11">
                  <c:v>4.459276E+19</c:v>
                </c:pt>
                <c:pt idx="12">
                  <c:v>6.631231E+19</c:v>
                </c:pt>
                <c:pt idx="13">
                  <c:v>9.550202E+19</c:v>
                </c:pt>
                <c:pt idx="14">
                  <c:v>1.33846E+20</c:v>
                </c:pt>
                <c:pt idx="15">
                  <c:v>1.832402E+20</c:v>
                </c:pt>
                <c:pt idx="16">
                  <c:v>2.4580110000000002E+20</c:v>
                </c:pt>
                <c:pt idx="17">
                  <c:v>3.2387379999999997E+20</c:v>
                </c:pt>
                <c:pt idx="18">
                  <c:v>4.2004070000000002E+20</c:v>
                </c:pt>
                <c:pt idx="19">
                  <c:v>5.3712860000000003E+20</c:v>
                </c:pt>
                <c:pt idx="20">
                  <c:v>6.7821709999999995E+20</c:v>
                </c:pt>
                <c:pt idx="21">
                  <c:v>8.466456E+20</c:v>
                </c:pt>
                <c:pt idx="22">
                  <c:v>1.046021E+21</c:v>
                </c:pt>
                <c:pt idx="23">
                  <c:v>1.2802229999999999E+21</c:v>
                </c:pt>
                <c:pt idx="24">
                  <c:v>1.5534149999999999E+21</c:v>
                </c:pt>
                <c:pt idx="25">
                  <c:v>1.8700469999999999E+21</c:v>
                </c:pt>
                <c:pt idx="26">
                  <c:v>2.234864E+21</c:v>
                </c:pt>
                <c:pt idx="27">
                  <c:v>2.652912E+21</c:v>
                </c:pt>
                <c:pt idx="28">
                  <c:v>3.1295449999999998E+21</c:v>
                </c:pt>
                <c:pt idx="29">
                  <c:v>3.6704290000000002E+21</c:v>
                </c:pt>
                <c:pt idx="30">
                  <c:v>4.2815540000000002E+21</c:v>
                </c:pt>
                <c:pt idx="31">
                  <c:v>4.9692319999999995E+21</c:v>
                </c:pt>
                <c:pt idx="32">
                  <c:v>5.7401100000000003E+21</c:v>
                </c:pt>
                <c:pt idx="33">
                  <c:v>6.6011699999999997E+21</c:v>
                </c:pt>
                <c:pt idx="34">
                  <c:v>7.5597399999999996E+21</c:v>
                </c:pt>
                <c:pt idx="35">
                  <c:v>8.6234959999999997E+21</c:v>
                </c:pt>
                <c:pt idx="36">
                  <c:v>9.8004689999999994E+21</c:v>
                </c:pt>
                <c:pt idx="37">
                  <c:v>1.1099050000000001E+22</c:v>
                </c:pt>
                <c:pt idx="38">
                  <c:v>1.2528E+22</c:v>
                </c:pt>
                <c:pt idx="39">
                  <c:v>1.4096439999999999E+22</c:v>
                </c:pt>
                <c:pt idx="40">
                  <c:v>1.5813869999999999E+22</c:v>
                </c:pt>
                <c:pt idx="41">
                  <c:v>1.769019E+22</c:v>
                </c:pt>
                <c:pt idx="42">
                  <c:v>1.973565E+22</c:v>
                </c:pt>
                <c:pt idx="43">
                  <c:v>2.196093E+22</c:v>
                </c:pt>
                <c:pt idx="44">
                  <c:v>2.4377079999999999E+22</c:v>
                </c:pt>
                <c:pt idx="45">
                  <c:v>2.6995560000000002E+22</c:v>
                </c:pt>
                <c:pt idx="46">
                  <c:v>2.9828230000000002E+22</c:v>
                </c:pt>
                <c:pt idx="47">
                  <c:v>3.2887370000000002E+22</c:v>
                </c:pt>
                <c:pt idx="48">
                  <c:v>3.618567E+22</c:v>
                </c:pt>
                <c:pt idx="49">
                  <c:v>3.9736229999999996E+22</c:v>
                </c:pt>
                <c:pt idx="50">
                  <c:v>4.3552579999999996E+22</c:v>
                </c:pt>
                <c:pt idx="51">
                  <c:v>4.764869E+22</c:v>
                </c:pt>
                <c:pt idx="52">
                  <c:v>5.2038939999999996E+22</c:v>
                </c:pt>
                <c:pt idx="53">
                  <c:v>5.6738160000000003E+22</c:v>
                </c:pt>
                <c:pt idx="54">
                  <c:v>6.1761619999999998E+22</c:v>
                </c:pt>
                <c:pt idx="55">
                  <c:v>6.7125030000000001E+22</c:v>
                </c:pt>
                <c:pt idx="56">
                  <c:v>7.2844560000000002E+22</c:v>
                </c:pt>
                <c:pt idx="57">
                  <c:v>7.8936800000000005E+22</c:v>
                </c:pt>
                <c:pt idx="58">
                  <c:v>8.5418840000000004E+22</c:v>
                </c:pt>
                <c:pt idx="59">
                  <c:v>9.2308200000000002E+22</c:v>
                </c:pt>
                <c:pt idx="60">
                  <c:v>9.9622869999999993E+22</c:v>
                </c:pt>
                <c:pt idx="61">
                  <c:v>1.0738129999999999E+23</c:v>
                </c:pt>
                <c:pt idx="62">
                  <c:v>1.156024E+23</c:v>
                </c:pt>
                <c:pt idx="63">
                  <c:v>1.2430569999999999E+23</c:v>
                </c:pt>
                <c:pt idx="64">
                  <c:v>1.335109E+23</c:v>
                </c:pt>
                <c:pt idx="65">
                  <c:v>1.432385E+23</c:v>
                </c:pt>
                <c:pt idx="66">
                  <c:v>1.5350919999999999E+23</c:v>
                </c:pt>
                <c:pt idx="67">
                  <c:v>1.6434440000000002E+23</c:v>
                </c:pt>
                <c:pt idx="68">
                  <c:v>1.7576599999999999E+23</c:v>
                </c:pt>
                <c:pt idx="69">
                  <c:v>1.8779619999999999E+23</c:v>
                </c:pt>
                <c:pt idx="70">
                  <c:v>2.0045789999999999E+23</c:v>
                </c:pt>
                <c:pt idx="71">
                  <c:v>2.137743E+23</c:v>
                </c:pt>
                <c:pt idx="72">
                  <c:v>2.277693E+23</c:v>
                </c:pt>
                <c:pt idx="73">
                  <c:v>2.424672E+23</c:v>
                </c:pt>
                <c:pt idx="74">
                  <c:v>2.578927E+23</c:v>
                </c:pt>
                <c:pt idx="75">
                  <c:v>2.7407129999999999E+23</c:v>
                </c:pt>
                <c:pt idx="76">
                  <c:v>2.9102870000000001E+23</c:v>
                </c:pt>
                <c:pt idx="77">
                  <c:v>3.0879130000000002E+23</c:v>
                </c:pt>
                <c:pt idx="78">
                  <c:v>3.2738589999999997E+23</c:v>
                </c:pt>
                <c:pt idx="79">
                  <c:v>3.4683990000000002E+23</c:v>
                </c:pt>
                <c:pt idx="80">
                  <c:v>3.6718129999999997E+23</c:v>
                </c:pt>
                <c:pt idx="81">
                  <c:v>3.8843839999999997E+23</c:v>
                </c:pt>
                <c:pt idx="82">
                  <c:v>4.1064019999999998E+23</c:v>
                </c:pt>
                <c:pt idx="83">
                  <c:v>4.3381609999999998E+23</c:v>
                </c:pt>
                <c:pt idx="84">
                  <c:v>4.5799610000000003E+23</c:v>
                </c:pt>
                <c:pt idx="85">
                  <c:v>4.832108E+23</c:v>
                </c:pt>
                <c:pt idx="86">
                  <c:v>5.0949110000000003E+23</c:v>
                </c:pt>
                <c:pt idx="87">
                  <c:v>5.3686860000000001E+23</c:v>
                </c:pt>
                <c:pt idx="88">
                  <c:v>5.6537550000000003E+23</c:v>
                </c:pt>
                <c:pt idx="89">
                  <c:v>5.9504439999999998E+23</c:v>
                </c:pt>
                <c:pt idx="90">
                  <c:v>6.2590839999999998E+23</c:v>
                </c:pt>
                <c:pt idx="91">
                  <c:v>6.5800130000000001E+23</c:v>
                </c:pt>
                <c:pt idx="92">
                  <c:v>6.9135719999999994E+23</c:v>
                </c:pt>
                <c:pt idx="93">
                  <c:v>7.2601090000000004E+23</c:v>
                </c:pt>
                <c:pt idx="94">
                  <c:v>7.6199769999999999E+23</c:v>
                </c:pt>
                <c:pt idx="95">
                  <c:v>7.9935340000000006E+23</c:v>
                </c:pt>
                <c:pt idx="96">
                  <c:v>8.3811450000000003E+23</c:v>
                </c:pt>
                <c:pt idx="97">
                  <c:v>8.7831770000000003E+23</c:v>
                </c:pt>
                <c:pt idx="98">
                  <c:v>9.200006E+23</c:v>
                </c:pt>
                <c:pt idx="99">
                  <c:v>9.6320110000000002E+23</c:v>
                </c:pt>
                <c:pt idx="100">
                  <c:v>1.007958E+24</c:v>
                </c:pt>
                <c:pt idx="101">
                  <c:v>1.054309E+24</c:v>
                </c:pt>
                <c:pt idx="102">
                  <c:v>1.102296E+24</c:v>
                </c:pt>
                <c:pt idx="103">
                  <c:v>1.151957E+24</c:v>
                </c:pt>
                <c:pt idx="104">
                  <c:v>1.203333E+24</c:v>
                </c:pt>
                <c:pt idx="105">
                  <c:v>1.2564670000000001E+24</c:v>
                </c:pt>
                <c:pt idx="106">
                  <c:v>1.311398E+24</c:v>
                </c:pt>
                <c:pt idx="107">
                  <c:v>1.36817E+24</c:v>
                </c:pt>
                <c:pt idx="108">
                  <c:v>1.4268250000000001E+24</c:v>
                </c:pt>
                <c:pt idx="109">
                  <c:v>1.4874060000000001E+24</c:v>
                </c:pt>
                <c:pt idx="110">
                  <c:v>1.5499579999999999E+24</c:v>
                </c:pt>
                <c:pt idx="111">
                  <c:v>1.6145239999999999E+24</c:v>
                </c:pt>
                <c:pt idx="112">
                  <c:v>1.68115E+24</c:v>
                </c:pt>
                <c:pt idx="113">
                  <c:v>1.74988E+24</c:v>
                </c:pt>
                <c:pt idx="114">
                  <c:v>1.820761E+24</c:v>
                </c:pt>
                <c:pt idx="115">
                  <c:v>1.893839E+24</c:v>
                </c:pt>
                <c:pt idx="116">
                  <c:v>1.9691600000000001E+24</c:v>
                </c:pt>
                <c:pt idx="117">
                  <c:v>2.0467729999999999E+24</c:v>
                </c:pt>
                <c:pt idx="118">
                  <c:v>2.1267240000000001E+24</c:v>
                </c:pt>
                <c:pt idx="119">
                  <c:v>2.2090629999999999E+24</c:v>
                </c:pt>
                <c:pt idx="120">
                  <c:v>2.293838E+24</c:v>
                </c:pt>
                <c:pt idx="121">
                  <c:v>2.381099E+24</c:v>
                </c:pt>
                <c:pt idx="122">
                  <c:v>2.4708950000000002E+24</c:v>
                </c:pt>
                <c:pt idx="123">
                  <c:v>2.5632770000000001E+24</c:v>
                </c:pt>
                <c:pt idx="124">
                  <c:v>2.658295E+24</c:v>
                </c:pt>
                <c:pt idx="125">
                  <c:v>2.7560010000000001E+24</c:v>
                </c:pt>
                <c:pt idx="126">
                  <c:v>2.8564470000000003E+24</c:v>
                </c:pt>
                <c:pt idx="127">
                  <c:v>2.959685E+24</c:v>
                </c:pt>
                <c:pt idx="128">
                  <c:v>3.0657669999999998E+24</c:v>
                </c:pt>
                <c:pt idx="129">
                  <c:v>3.1747469999999999E+24</c:v>
                </c:pt>
                <c:pt idx="130">
                  <c:v>3.2866779999999998E+24</c:v>
                </c:pt>
                <c:pt idx="131">
                  <c:v>3.4016140000000002E+24</c:v>
                </c:pt>
                <c:pt idx="132">
                  <c:v>3.5196100000000002E+24</c:v>
                </c:pt>
                <c:pt idx="133">
                  <c:v>3.6407209999999999E+24</c:v>
                </c:pt>
                <c:pt idx="134">
                  <c:v>3.7650020000000002E+24</c:v>
                </c:pt>
                <c:pt idx="135">
                  <c:v>3.892508E+24</c:v>
                </c:pt>
                <c:pt idx="136">
                  <c:v>4.0232970000000001E+24</c:v>
                </c:pt>
                <c:pt idx="137">
                  <c:v>4.1574239999999998E+24</c:v>
                </c:pt>
                <c:pt idx="138">
                  <c:v>4.2949469999999999E+24</c:v>
                </c:pt>
                <c:pt idx="139">
                  <c:v>4.4359219999999998E+24</c:v>
                </c:pt>
                <c:pt idx="140">
                  <c:v>4.5804090000000002E+24</c:v>
                </c:pt>
                <c:pt idx="141">
                  <c:v>4.7284649999999999E+24</c:v>
                </c:pt>
                <c:pt idx="142">
                  <c:v>4.8801479999999997E+24</c:v>
                </c:pt>
                <c:pt idx="143">
                  <c:v>5.0355170000000005E+24</c:v>
                </c:pt>
                <c:pt idx="144">
                  <c:v>5.1946319999999996E+24</c:v>
                </c:pt>
                <c:pt idx="145">
                  <c:v>5.3575530000000002E+24</c:v>
                </c:pt>
                <c:pt idx="146">
                  <c:v>5.524339E+24</c:v>
                </c:pt>
                <c:pt idx="147">
                  <c:v>5.6950510000000005E+24</c:v>
                </c:pt>
                <c:pt idx="148">
                  <c:v>5.8697489999999996E+24</c:v>
                </c:pt>
                <c:pt idx="149">
                  <c:v>6.0484939999999999E+24</c:v>
                </c:pt>
                <c:pt idx="150">
                  <c:v>6.2313480000000002E+24</c:v>
                </c:pt>
                <c:pt idx="151">
                  <c:v>6.4183719999999999E+24</c:v>
                </c:pt>
                <c:pt idx="152">
                  <c:v>6.609628E+24</c:v>
                </c:pt>
                <c:pt idx="153">
                  <c:v>6.8051789999999995E+24</c:v>
                </c:pt>
                <c:pt idx="154">
                  <c:v>7.0050860000000001E+24</c:v>
                </c:pt>
                <c:pt idx="155">
                  <c:v>7.2094119999999998E+24</c:v>
                </c:pt>
                <c:pt idx="156">
                  <c:v>7.4182210000000004E+24</c:v>
                </c:pt>
                <c:pt idx="157">
                  <c:v>7.6315749999999995E+24</c:v>
                </c:pt>
                <c:pt idx="158">
                  <c:v>7.8495390000000004E+24</c:v>
                </c:pt>
                <c:pt idx="159">
                  <c:v>8.0721749999999997E+24</c:v>
                </c:pt>
                <c:pt idx="160">
                  <c:v>8.2995470000000001E+24</c:v>
                </c:pt>
                <c:pt idx="161">
                  <c:v>8.5317199999999996E+24</c:v>
                </c:pt>
                <c:pt idx="162">
                  <c:v>8.7687579999999998E+24</c:v>
                </c:pt>
                <c:pt idx="163">
                  <c:v>9.0107250000000004E+24</c:v>
                </c:pt>
                <c:pt idx="164">
                  <c:v>9.2576869999999995E+24</c:v>
                </c:pt>
                <c:pt idx="165">
                  <c:v>9.5097060000000003E+24</c:v>
                </c:pt>
                <c:pt idx="166">
                  <c:v>9.7668499999999996E+24</c:v>
                </c:pt>
                <c:pt idx="167">
                  <c:v>1.0029179999999999E+25</c:v>
                </c:pt>
                <c:pt idx="168">
                  <c:v>1.0296769999999999E+25</c:v>
                </c:pt>
                <c:pt idx="169">
                  <c:v>1.0569669999999999E+25</c:v>
                </c:pt>
                <c:pt idx="170">
                  <c:v>1.084796E+25</c:v>
                </c:pt>
                <c:pt idx="171">
                  <c:v>1.11317E+25</c:v>
                </c:pt>
                <c:pt idx="172">
                  <c:v>1.1420960000000001E+25</c:v>
                </c:pt>
                <c:pt idx="173">
                  <c:v>1.1715790000000001E+25</c:v>
                </c:pt>
                <c:pt idx="174">
                  <c:v>1.201628E+25</c:v>
                </c:pt>
                <c:pt idx="175">
                  <c:v>1.232247E+25</c:v>
                </c:pt>
                <c:pt idx="176">
                  <c:v>1.2634449999999999E+25</c:v>
                </c:pt>
                <c:pt idx="177">
                  <c:v>1.295226E+25</c:v>
                </c:pt>
                <c:pt idx="178">
                  <c:v>1.3275989999999999E+25</c:v>
                </c:pt>
                <c:pt idx="179">
                  <c:v>1.360569E+25</c:v>
                </c:pt>
                <c:pt idx="180">
                  <c:v>1.3941439999999999E+25</c:v>
                </c:pt>
                <c:pt idx="181">
                  <c:v>1.428329E+25</c:v>
                </c:pt>
                <c:pt idx="182">
                  <c:v>1.4631309999999999E+25</c:v>
                </c:pt>
                <c:pt idx="183">
                  <c:v>1.498556E+25</c:v>
                </c:pt>
                <c:pt idx="184">
                  <c:v>1.5346130000000001E+25</c:v>
                </c:pt>
                <c:pt idx="185">
                  <c:v>1.5713059999999999E+25</c:v>
                </c:pt>
                <c:pt idx="186">
                  <c:v>1.608642E+25</c:v>
                </c:pt>
                <c:pt idx="187">
                  <c:v>1.646628E+25</c:v>
                </c:pt>
                <c:pt idx="188">
                  <c:v>1.6852699999999999E+25</c:v>
                </c:pt>
                <c:pt idx="189">
                  <c:v>1.7245749999999999E+25</c:v>
                </c:pt>
                <c:pt idx="190">
                  <c:v>1.764549E+25</c:v>
                </c:pt>
                <c:pt idx="191">
                  <c:v>1.805199E+25</c:v>
                </c:pt>
                <c:pt idx="192">
                  <c:v>1.846531E+25</c:v>
                </c:pt>
                <c:pt idx="193">
                  <c:v>1.888551E+25</c:v>
                </c:pt>
                <c:pt idx="194">
                  <c:v>1.9312660000000001E+25</c:v>
                </c:pt>
                <c:pt idx="195">
                  <c:v>1.9746829999999998E+25</c:v>
                </c:pt>
                <c:pt idx="196">
                  <c:v>2.0188059999999999E+25</c:v>
                </c:pt>
                <c:pt idx="197">
                  <c:v>2.0636430000000001E+25</c:v>
                </c:pt>
                <c:pt idx="198">
                  <c:v>2.1091999999999999E+25</c:v>
                </c:pt>
                <c:pt idx="199">
                  <c:v>2.1554839999999999E+25</c:v>
                </c:pt>
                <c:pt idx="200">
                  <c:v>2.202499E+25</c:v>
                </c:pt>
                <c:pt idx="201">
                  <c:v>2.4651470000000002E+25</c:v>
                </c:pt>
                <c:pt idx="202">
                  <c:v>2.7511219999999999E+25</c:v>
                </c:pt>
                <c:pt idx="203">
                  <c:v>3.0613740000000001E+25</c:v>
                </c:pt>
                <c:pt idx="204">
                  <c:v>3.396797E+25</c:v>
                </c:pt>
                <c:pt idx="205">
                  <c:v>3.758231E+25</c:v>
                </c:pt>
                <c:pt idx="206">
                  <c:v>4.1464449999999998E+25</c:v>
                </c:pt>
                <c:pt idx="207">
                  <c:v>4.5621390000000003E+25</c:v>
                </c:pt>
                <c:pt idx="208">
                  <c:v>5.0059279999999996E+25</c:v>
                </c:pt>
                <c:pt idx="209">
                  <c:v>5.4783430000000004E+25</c:v>
                </c:pt>
                <c:pt idx="210">
                  <c:v>5.9798210000000003E+25</c:v>
                </c:pt>
                <c:pt idx="211">
                  <c:v>6.5107020000000004E+25</c:v>
                </c:pt>
                <c:pt idx="212">
                  <c:v>7.0712220000000004E+25</c:v>
                </c:pt>
                <c:pt idx="213">
                  <c:v>7.6615140000000004E+25</c:v>
                </c:pt>
                <c:pt idx="214">
                  <c:v>8.2816039999999994E+25</c:v>
                </c:pt>
                <c:pt idx="215">
                  <c:v>8.9314079999999999E+25</c:v>
                </c:pt>
                <c:pt idx="216">
                  <c:v>9.6107340000000005E+25</c:v>
                </c:pt>
                <c:pt idx="217">
                  <c:v>1.0319279999999999E+26</c:v>
                </c:pt>
                <c:pt idx="218">
                  <c:v>1.105665E+26</c:v>
                </c:pt>
                <c:pt idx="219">
                  <c:v>1.1822329999999999E+26</c:v>
                </c:pt>
                <c:pt idx="220">
                  <c:v>1.2615719999999999E+26</c:v>
                </c:pt>
                <c:pt idx="221">
                  <c:v>1.343612E+26</c:v>
                </c:pt>
                <c:pt idx="222">
                  <c:v>1.428275E+26</c:v>
                </c:pt>
                <c:pt idx="223">
                  <c:v>1.515475E+26</c:v>
                </c:pt>
                <c:pt idx="224">
                  <c:v>1.6051190000000002E+26</c:v>
                </c:pt>
                <c:pt idx="225">
                  <c:v>1.697109E+26</c:v>
                </c:pt>
                <c:pt idx="226">
                  <c:v>1.791338E+26</c:v>
                </c:pt>
                <c:pt idx="227">
                  <c:v>1.8876999999999999E+26</c:v>
                </c:pt>
                <c:pt idx="228">
                  <c:v>1.986081E+26</c:v>
                </c:pt>
                <c:pt idx="229">
                  <c:v>2.086369E+26</c:v>
                </c:pt>
                <c:pt idx="230">
                  <c:v>2.1884460000000001E+26</c:v>
                </c:pt>
                <c:pt idx="231">
                  <c:v>2.2921979999999999E+26</c:v>
                </c:pt>
                <c:pt idx="232">
                  <c:v>2.3975080000000001E+26</c:v>
                </c:pt>
                <c:pt idx="233">
                  <c:v>2.5042639999999999E+26</c:v>
                </c:pt>
                <c:pt idx="234">
                  <c:v>2.612353E+26</c:v>
                </c:pt>
                <c:pt idx="235">
                  <c:v>2.721667E+26</c:v>
                </c:pt>
                <c:pt idx="236">
                  <c:v>2.8320999999999999E+26</c:v>
                </c:pt>
                <c:pt idx="237">
                  <c:v>2.9435520000000001E+26</c:v>
                </c:pt>
                <c:pt idx="238">
                  <c:v>3.055926E+26</c:v>
                </c:pt>
                <c:pt idx="239">
                  <c:v>3.1691320000000002E+26</c:v>
                </c:pt>
                <c:pt idx="240">
                  <c:v>3.283082E+26</c:v>
                </c:pt>
                <c:pt idx="241">
                  <c:v>3.3976980000000003E+26</c:v>
                </c:pt>
                <c:pt idx="242">
                  <c:v>3.5129040000000002E+26</c:v>
                </c:pt>
                <c:pt idx="243">
                  <c:v>3.6286310000000001E+26</c:v>
                </c:pt>
                <c:pt idx="244">
                  <c:v>3.7448170000000001E+26</c:v>
                </c:pt>
                <c:pt idx="245">
                  <c:v>3.8614030000000002E+26</c:v>
                </c:pt>
                <c:pt idx="246">
                  <c:v>3.9783379999999997E+26</c:v>
                </c:pt>
                <c:pt idx="247">
                  <c:v>4.0955729999999998E+26</c:v>
                </c:pt>
                <c:pt idx="248">
                  <c:v>4.2130680000000003E+26</c:v>
                </c:pt>
                <c:pt idx="249">
                  <c:v>4.3307850000000003E+26</c:v>
                </c:pt>
                <c:pt idx="250">
                  <c:v>4.44869E+26</c:v>
                </c:pt>
                <c:pt idx="251">
                  <c:v>4.5667549999999998E+26</c:v>
                </c:pt>
                <c:pt idx="252">
                  <c:v>4.6849540000000003E+26</c:v>
                </c:pt>
                <c:pt idx="253">
                  <c:v>4.8032659999999997E+26</c:v>
                </c:pt>
                <c:pt idx="254">
                  <c:v>4.9216709999999999E+26</c:v>
                </c:pt>
                <c:pt idx="255">
                  <c:v>5.0401539999999999E+26</c:v>
                </c:pt>
                <c:pt idx="256">
                  <c:v>5.1587000000000001E+26</c:v>
                </c:pt>
                <c:pt idx="257">
                  <c:v>5.2772990000000001E+26</c:v>
                </c:pt>
                <c:pt idx="258">
                  <c:v>5.3959389999999999E+26</c:v>
                </c:pt>
                <c:pt idx="259">
                  <c:v>5.5146140000000001E+26</c:v>
                </c:pt>
                <c:pt idx="260">
                  <c:v>5.633316E+26</c:v>
                </c:pt>
                <c:pt idx="261">
                  <c:v>5.7520390000000001E+26</c:v>
                </c:pt>
                <c:pt idx="262">
                  <c:v>5.8707809999999997E+26</c:v>
                </c:pt>
                <c:pt idx="263">
                  <c:v>5.9895349999999999E+26</c:v>
                </c:pt>
                <c:pt idx="264">
                  <c:v>6.1083010000000001E+26</c:v>
                </c:pt>
                <c:pt idx="265">
                  <c:v>6.2270750000000004E+26</c:v>
                </c:pt>
                <c:pt idx="266">
                  <c:v>6.3458549999999994E+26</c:v>
                </c:pt>
                <c:pt idx="267">
                  <c:v>6.4646399999999997E+26</c:v>
                </c:pt>
                <c:pt idx="268">
                  <c:v>6.5834290000000004E+26</c:v>
                </c:pt>
                <c:pt idx="269">
                  <c:v>6.7022209999999993E+26</c:v>
                </c:pt>
                <c:pt idx="270">
                  <c:v>6.8210149999999999E+26</c:v>
                </c:pt>
                <c:pt idx="271">
                  <c:v>6.9398110000000007E+26</c:v>
                </c:pt>
                <c:pt idx="272">
                  <c:v>7.0586070000000001E+26</c:v>
                </c:pt>
                <c:pt idx="273">
                  <c:v>7.1774049999999997E+26</c:v>
                </c:pt>
                <c:pt idx="274">
                  <c:v>7.2962040000000002E+26</c:v>
                </c:pt>
                <c:pt idx="275">
                  <c:v>7.4150019999999998E+26</c:v>
                </c:pt>
                <c:pt idx="276">
                  <c:v>7.5338019999999997E+26</c:v>
                </c:pt>
                <c:pt idx="277">
                  <c:v>7.6526010000000001E+26</c:v>
                </c:pt>
                <c:pt idx="278">
                  <c:v>7.771401E+26</c:v>
                </c:pt>
                <c:pt idx="279">
                  <c:v>7.8902000000000004E+26</c:v>
                </c:pt>
                <c:pt idx="280">
                  <c:v>8.0090000000000003E+26</c:v>
                </c:pt>
                <c:pt idx="281">
                  <c:v>8.1278000000000001E+26</c:v>
                </c:pt>
                <c:pt idx="282">
                  <c:v>8.2466E+26</c:v>
                </c:pt>
                <c:pt idx="283">
                  <c:v>8.3653999999999999E+26</c:v>
                </c:pt>
                <c:pt idx="284">
                  <c:v>8.4841999999999997E+26</c:v>
                </c:pt>
                <c:pt idx="285">
                  <c:v>8.6029999999999996E+26</c:v>
                </c:pt>
                <c:pt idx="286">
                  <c:v>8.7217999999999994E+26</c:v>
                </c:pt>
                <c:pt idx="287">
                  <c:v>8.8406000000000007E+26</c:v>
                </c:pt>
                <c:pt idx="288">
                  <c:v>8.9594000000000005E+26</c:v>
                </c:pt>
                <c:pt idx="289">
                  <c:v>9.0782000000000004E+26</c:v>
                </c:pt>
                <c:pt idx="290">
                  <c:v>9.1970000000000003E+26</c:v>
                </c:pt>
                <c:pt idx="291">
                  <c:v>9.3158000000000001E+26</c:v>
                </c:pt>
                <c:pt idx="292">
                  <c:v>9.4346E+26</c:v>
                </c:pt>
                <c:pt idx="293">
                  <c:v>9.5533999999999999E+26</c:v>
                </c:pt>
                <c:pt idx="294">
                  <c:v>9.6721999999999997E+26</c:v>
                </c:pt>
                <c:pt idx="295">
                  <c:v>9.7909999999999996E+26</c:v>
                </c:pt>
                <c:pt idx="296">
                  <c:v>9.9097999999999994E+26</c:v>
                </c:pt>
                <c:pt idx="297">
                  <c:v>1.0028600000000001E+27</c:v>
                </c:pt>
                <c:pt idx="298">
                  <c:v>1.0147400000000001E+27</c:v>
                </c:pt>
                <c:pt idx="299">
                  <c:v>1.02662E+27</c:v>
                </c:pt>
                <c:pt idx="300">
                  <c:v>1.0385E+27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827-43DA-8B13-2FA47705CA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06680640"/>
        <c:axId val="1206677760"/>
      </c:scatterChart>
      <c:valAx>
        <c:axId val="12066806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Time</a:t>
                </a:r>
                <a:r>
                  <a:rPr lang="it-IT" sz="1400" baseline="0"/>
                  <a:t> (h)</a:t>
                </a:r>
                <a:endParaRPr lang="it-IT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6677760"/>
        <c:crosses val="autoZero"/>
        <c:crossBetween val="midCat"/>
      </c:valAx>
      <c:valAx>
        <c:axId val="1206677760"/>
        <c:scaling>
          <c:orientation val="minMax"/>
          <c:max val="1.2999999999999998E+27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Xe</a:t>
                </a:r>
                <a:r>
                  <a:rPr lang="it-IT" sz="1400" baseline="0"/>
                  <a:t> produced (at/m3)</a:t>
                </a:r>
                <a:endParaRPr lang="it-IT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06680640"/>
        <c:crosses val="autoZero"/>
        <c:crossBetween val="midCat"/>
      </c:valAx>
      <c:spPr>
        <a:noFill/>
        <a:ln>
          <a:solidFill>
            <a:schemeClr val="bg1">
              <a:lumMod val="85000"/>
            </a:schemeClr>
          </a:solidFill>
        </a:ln>
        <a:effectLst/>
      </c:spPr>
    </c:plotArea>
    <c:legend>
      <c:legendPos val="b"/>
      <c:layout>
        <c:manualLayout>
          <c:xMode val="edge"/>
          <c:yMode val="edge"/>
          <c:x val="0.21645743308423548"/>
          <c:y val="0.89731028466412421"/>
          <c:w val="0.7051401995331299"/>
          <c:h val="6.9024867189523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194913330287937"/>
          <c:y val="4.1904761904761903E-2"/>
          <c:w val="0.75037174362419923"/>
          <c:h val="0.70972028496437944"/>
        </c:manualLayout>
      </c:layout>
      <c:scatterChart>
        <c:scatterStyle val="lineMarker"/>
        <c:varyColors val="0"/>
        <c:ser>
          <c:idx val="0"/>
          <c:order val="0"/>
          <c:tx>
            <c:strRef>
              <c:f>'UO2HBS (2)'!$H$1</c:f>
              <c:strCache>
                <c:ptCount val="1"/>
                <c:pt idx="0">
                  <c:v>Xe in grain (at/m3)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'UO2HBS (2)'!$A$2:$A$302</c:f>
              <c:numCache>
                <c:formatCode>General</c:formatCode>
                <c:ptCount val="301"/>
                <c:pt idx="0">
                  <c:v>0</c:v>
                </c:pt>
                <c:pt idx="1">
                  <c:v>100</c:v>
                </c:pt>
                <c:pt idx="2">
                  <c:v>200</c:v>
                </c:pt>
                <c:pt idx="3">
                  <c:v>300</c:v>
                </c:pt>
                <c:pt idx="4">
                  <c:v>400</c:v>
                </c:pt>
                <c:pt idx="5">
                  <c:v>500</c:v>
                </c:pt>
                <c:pt idx="6">
                  <c:v>600</c:v>
                </c:pt>
                <c:pt idx="7">
                  <c:v>700</c:v>
                </c:pt>
                <c:pt idx="8">
                  <c:v>800</c:v>
                </c:pt>
                <c:pt idx="9">
                  <c:v>900</c:v>
                </c:pt>
                <c:pt idx="10">
                  <c:v>1000</c:v>
                </c:pt>
                <c:pt idx="11">
                  <c:v>1100</c:v>
                </c:pt>
                <c:pt idx="12">
                  <c:v>1200</c:v>
                </c:pt>
                <c:pt idx="13">
                  <c:v>1300</c:v>
                </c:pt>
                <c:pt idx="14">
                  <c:v>1400</c:v>
                </c:pt>
                <c:pt idx="15">
                  <c:v>1500</c:v>
                </c:pt>
                <c:pt idx="16">
                  <c:v>1600</c:v>
                </c:pt>
                <c:pt idx="17">
                  <c:v>1700</c:v>
                </c:pt>
                <c:pt idx="18">
                  <c:v>1800</c:v>
                </c:pt>
                <c:pt idx="19">
                  <c:v>1900</c:v>
                </c:pt>
                <c:pt idx="20">
                  <c:v>2000</c:v>
                </c:pt>
                <c:pt idx="21">
                  <c:v>2100</c:v>
                </c:pt>
                <c:pt idx="22">
                  <c:v>2200</c:v>
                </c:pt>
                <c:pt idx="23">
                  <c:v>2300</c:v>
                </c:pt>
                <c:pt idx="24">
                  <c:v>2400</c:v>
                </c:pt>
                <c:pt idx="25">
                  <c:v>2500</c:v>
                </c:pt>
                <c:pt idx="26">
                  <c:v>2600</c:v>
                </c:pt>
                <c:pt idx="27">
                  <c:v>2700</c:v>
                </c:pt>
                <c:pt idx="28">
                  <c:v>2800</c:v>
                </c:pt>
                <c:pt idx="29">
                  <c:v>2900</c:v>
                </c:pt>
                <c:pt idx="30">
                  <c:v>3000</c:v>
                </c:pt>
                <c:pt idx="31">
                  <c:v>3100</c:v>
                </c:pt>
                <c:pt idx="32">
                  <c:v>3200</c:v>
                </c:pt>
                <c:pt idx="33">
                  <c:v>3300</c:v>
                </c:pt>
                <c:pt idx="34">
                  <c:v>3400</c:v>
                </c:pt>
                <c:pt idx="35">
                  <c:v>3500</c:v>
                </c:pt>
                <c:pt idx="36">
                  <c:v>3600</c:v>
                </c:pt>
                <c:pt idx="37">
                  <c:v>3700</c:v>
                </c:pt>
                <c:pt idx="38">
                  <c:v>3800</c:v>
                </c:pt>
                <c:pt idx="39">
                  <c:v>3900</c:v>
                </c:pt>
                <c:pt idx="40">
                  <c:v>4000</c:v>
                </c:pt>
                <c:pt idx="41">
                  <c:v>4100</c:v>
                </c:pt>
                <c:pt idx="42">
                  <c:v>4200</c:v>
                </c:pt>
                <c:pt idx="43">
                  <c:v>4300</c:v>
                </c:pt>
                <c:pt idx="44">
                  <c:v>4400</c:v>
                </c:pt>
                <c:pt idx="45">
                  <c:v>4500</c:v>
                </c:pt>
                <c:pt idx="46">
                  <c:v>4600</c:v>
                </c:pt>
                <c:pt idx="47">
                  <c:v>4700</c:v>
                </c:pt>
                <c:pt idx="48">
                  <c:v>4800</c:v>
                </c:pt>
                <c:pt idx="49">
                  <c:v>4900</c:v>
                </c:pt>
                <c:pt idx="50">
                  <c:v>5000</c:v>
                </c:pt>
                <c:pt idx="51">
                  <c:v>5100</c:v>
                </c:pt>
                <c:pt idx="52">
                  <c:v>5200</c:v>
                </c:pt>
                <c:pt idx="53">
                  <c:v>5300</c:v>
                </c:pt>
                <c:pt idx="54">
                  <c:v>5400</c:v>
                </c:pt>
                <c:pt idx="55">
                  <c:v>5500</c:v>
                </c:pt>
                <c:pt idx="56">
                  <c:v>5600</c:v>
                </c:pt>
                <c:pt idx="57">
                  <c:v>5700</c:v>
                </c:pt>
                <c:pt idx="58">
                  <c:v>5800</c:v>
                </c:pt>
                <c:pt idx="59">
                  <c:v>5900</c:v>
                </c:pt>
                <c:pt idx="60">
                  <c:v>6000</c:v>
                </c:pt>
                <c:pt idx="61">
                  <c:v>6100</c:v>
                </c:pt>
                <c:pt idx="62">
                  <c:v>6200</c:v>
                </c:pt>
                <c:pt idx="63">
                  <c:v>6300</c:v>
                </c:pt>
                <c:pt idx="64">
                  <c:v>6400</c:v>
                </c:pt>
                <c:pt idx="65">
                  <c:v>6500</c:v>
                </c:pt>
                <c:pt idx="66">
                  <c:v>6600</c:v>
                </c:pt>
                <c:pt idx="67">
                  <c:v>6700</c:v>
                </c:pt>
                <c:pt idx="68">
                  <c:v>6800</c:v>
                </c:pt>
                <c:pt idx="69">
                  <c:v>6900</c:v>
                </c:pt>
                <c:pt idx="70">
                  <c:v>7000</c:v>
                </c:pt>
                <c:pt idx="71">
                  <c:v>7100</c:v>
                </c:pt>
                <c:pt idx="72">
                  <c:v>7200</c:v>
                </c:pt>
                <c:pt idx="73">
                  <c:v>7300</c:v>
                </c:pt>
                <c:pt idx="74">
                  <c:v>7400</c:v>
                </c:pt>
                <c:pt idx="75">
                  <c:v>7500</c:v>
                </c:pt>
                <c:pt idx="76">
                  <c:v>7600</c:v>
                </c:pt>
                <c:pt idx="77">
                  <c:v>7700</c:v>
                </c:pt>
                <c:pt idx="78">
                  <c:v>7800</c:v>
                </c:pt>
                <c:pt idx="79">
                  <c:v>7900</c:v>
                </c:pt>
                <c:pt idx="80">
                  <c:v>8000</c:v>
                </c:pt>
                <c:pt idx="81">
                  <c:v>8100</c:v>
                </c:pt>
                <c:pt idx="82">
                  <c:v>8200</c:v>
                </c:pt>
                <c:pt idx="83">
                  <c:v>8300</c:v>
                </c:pt>
                <c:pt idx="84">
                  <c:v>8400</c:v>
                </c:pt>
                <c:pt idx="85">
                  <c:v>8500</c:v>
                </c:pt>
                <c:pt idx="86">
                  <c:v>8600</c:v>
                </c:pt>
                <c:pt idx="87">
                  <c:v>8700</c:v>
                </c:pt>
                <c:pt idx="88">
                  <c:v>8800</c:v>
                </c:pt>
                <c:pt idx="89">
                  <c:v>8900</c:v>
                </c:pt>
                <c:pt idx="90">
                  <c:v>9000</c:v>
                </c:pt>
                <c:pt idx="91">
                  <c:v>9100</c:v>
                </c:pt>
                <c:pt idx="92">
                  <c:v>9200</c:v>
                </c:pt>
                <c:pt idx="93">
                  <c:v>9300</c:v>
                </c:pt>
                <c:pt idx="94">
                  <c:v>9400</c:v>
                </c:pt>
                <c:pt idx="95">
                  <c:v>9500</c:v>
                </c:pt>
                <c:pt idx="96">
                  <c:v>9600</c:v>
                </c:pt>
                <c:pt idx="97">
                  <c:v>9700</c:v>
                </c:pt>
                <c:pt idx="98">
                  <c:v>9800</c:v>
                </c:pt>
                <c:pt idx="99">
                  <c:v>9900</c:v>
                </c:pt>
                <c:pt idx="100">
                  <c:v>10000</c:v>
                </c:pt>
                <c:pt idx="101">
                  <c:v>10100</c:v>
                </c:pt>
                <c:pt idx="102">
                  <c:v>10200</c:v>
                </c:pt>
                <c:pt idx="103">
                  <c:v>10300</c:v>
                </c:pt>
                <c:pt idx="104">
                  <c:v>10400</c:v>
                </c:pt>
                <c:pt idx="105">
                  <c:v>10500</c:v>
                </c:pt>
                <c:pt idx="106">
                  <c:v>10600</c:v>
                </c:pt>
                <c:pt idx="107">
                  <c:v>10700</c:v>
                </c:pt>
                <c:pt idx="108">
                  <c:v>10800</c:v>
                </c:pt>
                <c:pt idx="109">
                  <c:v>10900</c:v>
                </c:pt>
                <c:pt idx="110">
                  <c:v>11000</c:v>
                </c:pt>
                <c:pt idx="111">
                  <c:v>11100</c:v>
                </c:pt>
                <c:pt idx="112">
                  <c:v>11200</c:v>
                </c:pt>
                <c:pt idx="113">
                  <c:v>11300</c:v>
                </c:pt>
                <c:pt idx="114">
                  <c:v>11400</c:v>
                </c:pt>
                <c:pt idx="115">
                  <c:v>11500</c:v>
                </c:pt>
                <c:pt idx="116">
                  <c:v>11600</c:v>
                </c:pt>
                <c:pt idx="117">
                  <c:v>11700</c:v>
                </c:pt>
                <c:pt idx="118">
                  <c:v>11800</c:v>
                </c:pt>
                <c:pt idx="119">
                  <c:v>11900</c:v>
                </c:pt>
                <c:pt idx="120">
                  <c:v>12000</c:v>
                </c:pt>
                <c:pt idx="121">
                  <c:v>12100</c:v>
                </c:pt>
                <c:pt idx="122">
                  <c:v>12200</c:v>
                </c:pt>
                <c:pt idx="123">
                  <c:v>12300</c:v>
                </c:pt>
                <c:pt idx="124">
                  <c:v>12400</c:v>
                </c:pt>
                <c:pt idx="125">
                  <c:v>12500</c:v>
                </c:pt>
                <c:pt idx="126">
                  <c:v>12600</c:v>
                </c:pt>
                <c:pt idx="127">
                  <c:v>12700</c:v>
                </c:pt>
                <c:pt idx="128">
                  <c:v>12800</c:v>
                </c:pt>
                <c:pt idx="129">
                  <c:v>12900</c:v>
                </c:pt>
                <c:pt idx="130">
                  <c:v>13000</c:v>
                </c:pt>
                <c:pt idx="131">
                  <c:v>13100</c:v>
                </c:pt>
                <c:pt idx="132">
                  <c:v>13200</c:v>
                </c:pt>
                <c:pt idx="133">
                  <c:v>13300</c:v>
                </c:pt>
                <c:pt idx="134">
                  <c:v>13400</c:v>
                </c:pt>
                <c:pt idx="135">
                  <c:v>13500</c:v>
                </c:pt>
                <c:pt idx="136">
                  <c:v>13600</c:v>
                </c:pt>
                <c:pt idx="137">
                  <c:v>13700</c:v>
                </c:pt>
                <c:pt idx="138">
                  <c:v>13800</c:v>
                </c:pt>
                <c:pt idx="139">
                  <c:v>13900</c:v>
                </c:pt>
                <c:pt idx="140">
                  <c:v>14000</c:v>
                </c:pt>
                <c:pt idx="141">
                  <c:v>14100</c:v>
                </c:pt>
                <c:pt idx="142">
                  <c:v>14200</c:v>
                </c:pt>
                <c:pt idx="143">
                  <c:v>14300</c:v>
                </c:pt>
                <c:pt idx="144">
                  <c:v>14400</c:v>
                </c:pt>
                <c:pt idx="145">
                  <c:v>14500</c:v>
                </c:pt>
                <c:pt idx="146">
                  <c:v>14600</c:v>
                </c:pt>
                <c:pt idx="147">
                  <c:v>14700</c:v>
                </c:pt>
                <c:pt idx="148">
                  <c:v>14800</c:v>
                </c:pt>
                <c:pt idx="149">
                  <c:v>14900</c:v>
                </c:pt>
                <c:pt idx="150">
                  <c:v>15000</c:v>
                </c:pt>
                <c:pt idx="151">
                  <c:v>15100</c:v>
                </c:pt>
                <c:pt idx="152">
                  <c:v>15200</c:v>
                </c:pt>
                <c:pt idx="153">
                  <c:v>15300</c:v>
                </c:pt>
                <c:pt idx="154">
                  <c:v>15400</c:v>
                </c:pt>
                <c:pt idx="155">
                  <c:v>15500</c:v>
                </c:pt>
                <c:pt idx="156">
                  <c:v>15600</c:v>
                </c:pt>
                <c:pt idx="157">
                  <c:v>15700</c:v>
                </c:pt>
                <c:pt idx="158">
                  <c:v>15800</c:v>
                </c:pt>
                <c:pt idx="159">
                  <c:v>15900</c:v>
                </c:pt>
                <c:pt idx="160">
                  <c:v>16000</c:v>
                </c:pt>
                <c:pt idx="161">
                  <c:v>16100</c:v>
                </c:pt>
                <c:pt idx="162">
                  <c:v>16200</c:v>
                </c:pt>
                <c:pt idx="163">
                  <c:v>16300</c:v>
                </c:pt>
                <c:pt idx="164">
                  <c:v>16400</c:v>
                </c:pt>
                <c:pt idx="165">
                  <c:v>16500</c:v>
                </c:pt>
                <c:pt idx="166">
                  <c:v>16600</c:v>
                </c:pt>
                <c:pt idx="167">
                  <c:v>16700</c:v>
                </c:pt>
                <c:pt idx="168">
                  <c:v>16800</c:v>
                </c:pt>
                <c:pt idx="169">
                  <c:v>16900</c:v>
                </c:pt>
                <c:pt idx="170">
                  <c:v>17000</c:v>
                </c:pt>
                <c:pt idx="171">
                  <c:v>17100</c:v>
                </c:pt>
                <c:pt idx="172">
                  <c:v>17200</c:v>
                </c:pt>
                <c:pt idx="173">
                  <c:v>17300</c:v>
                </c:pt>
                <c:pt idx="174">
                  <c:v>17400</c:v>
                </c:pt>
                <c:pt idx="175">
                  <c:v>17500</c:v>
                </c:pt>
                <c:pt idx="176">
                  <c:v>17600</c:v>
                </c:pt>
                <c:pt idx="177">
                  <c:v>17700</c:v>
                </c:pt>
                <c:pt idx="178">
                  <c:v>17800</c:v>
                </c:pt>
                <c:pt idx="179">
                  <c:v>17900</c:v>
                </c:pt>
                <c:pt idx="180">
                  <c:v>18000</c:v>
                </c:pt>
                <c:pt idx="181">
                  <c:v>18100</c:v>
                </c:pt>
                <c:pt idx="182">
                  <c:v>18200</c:v>
                </c:pt>
                <c:pt idx="183">
                  <c:v>18300</c:v>
                </c:pt>
                <c:pt idx="184">
                  <c:v>18400</c:v>
                </c:pt>
                <c:pt idx="185">
                  <c:v>18500</c:v>
                </c:pt>
                <c:pt idx="186">
                  <c:v>18600</c:v>
                </c:pt>
                <c:pt idx="187">
                  <c:v>18700</c:v>
                </c:pt>
                <c:pt idx="188">
                  <c:v>18800</c:v>
                </c:pt>
                <c:pt idx="189">
                  <c:v>18900</c:v>
                </c:pt>
                <c:pt idx="190">
                  <c:v>19000</c:v>
                </c:pt>
                <c:pt idx="191">
                  <c:v>19100</c:v>
                </c:pt>
                <c:pt idx="192">
                  <c:v>19200</c:v>
                </c:pt>
                <c:pt idx="193">
                  <c:v>19300</c:v>
                </c:pt>
                <c:pt idx="194">
                  <c:v>19400</c:v>
                </c:pt>
                <c:pt idx="195">
                  <c:v>19500</c:v>
                </c:pt>
                <c:pt idx="196">
                  <c:v>19600</c:v>
                </c:pt>
                <c:pt idx="197">
                  <c:v>19700</c:v>
                </c:pt>
                <c:pt idx="198">
                  <c:v>19800</c:v>
                </c:pt>
                <c:pt idx="199">
                  <c:v>19900</c:v>
                </c:pt>
                <c:pt idx="200">
                  <c:v>20000</c:v>
                </c:pt>
                <c:pt idx="201">
                  <c:v>20550</c:v>
                </c:pt>
                <c:pt idx="202">
                  <c:v>21100</c:v>
                </c:pt>
                <c:pt idx="203">
                  <c:v>21650</c:v>
                </c:pt>
                <c:pt idx="204">
                  <c:v>22200</c:v>
                </c:pt>
                <c:pt idx="205">
                  <c:v>22750</c:v>
                </c:pt>
                <c:pt idx="206">
                  <c:v>23300</c:v>
                </c:pt>
                <c:pt idx="207">
                  <c:v>23850</c:v>
                </c:pt>
                <c:pt idx="208">
                  <c:v>24400</c:v>
                </c:pt>
                <c:pt idx="209">
                  <c:v>24950</c:v>
                </c:pt>
                <c:pt idx="210">
                  <c:v>25500</c:v>
                </c:pt>
                <c:pt idx="211">
                  <c:v>26050</c:v>
                </c:pt>
                <c:pt idx="212">
                  <c:v>26600</c:v>
                </c:pt>
                <c:pt idx="213">
                  <c:v>27150</c:v>
                </c:pt>
                <c:pt idx="214">
                  <c:v>27700</c:v>
                </c:pt>
                <c:pt idx="215">
                  <c:v>28250</c:v>
                </c:pt>
                <c:pt idx="216">
                  <c:v>28800</c:v>
                </c:pt>
                <c:pt idx="217">
                  <c:v>29350</c:v>
                </c:pt>
                <c:pt idx="218">
                  <c:v>29900</c:v>
                </c:pt>
                <c:pt idx="219">
                  <c:v>30450</c:v>
                </c:pt>
                <c:pt idx="220">
                  <c:v>31000</c:v>
                </c:pt>
                <c:pt idx="221">
                  <c:v>31550</c:v>
                </c:pt>
                <c:pt idx="222">
                  <c:v>32100</c:v>
                </c:pt>
                <c:pt idx="223">
                  <c:v>32650</c:v>
                </c:pt>
                <c:pt idx="224">
                  <c:v>33200</c:v>
                </c:pt>
                <c:pt idx="225">
                  <c:v>33750</c:v>
                </c:pt>
                <c:pt idx="226">
                  <c:v>34300</c:v>
                </c:pt>
                <c:pt idx="227">
                  <c:v>34850</c:v>
                </c:pt>
                <c:pt idx="228">
                  <c:v>35400</c:v>
                </c:pt>
                <c:pt idx="229">
                  <c:v>35950</c:v>
                </c:pt>
                <c:pt idx="230">
                  <c:v>36500</c:v>
                </c:pt>
                <c:pt idx="231">
                  <c:v>37050</c:v>
                </c:pt>
                <c:pt idx="232">
                  <c:v>37600</c:v>
                </c:pt>
                <c:pt idx="233">
                  <c:v>38150</c:v>
                </c:pt>
                <c:pt idx="234">
                  <c:v>38700</c:v>
                </c:pt>
                <c:pt idx="235">
                  <c:v>39250</c:v>
                </c:pt>
                <c:pt idx="236">
                  <c:v>39800</c:v>
                </c:pt>
                <c:pt idx="237">
                  <c:v>40350</c:v>
                </c:pt>
                <c:pt idx="238">
                  <c:v>40900</c:v>
                </c:pt>
                <c:pt idx="239">
                  <c:v>41450</c:v>
                </c:pt>
                <c:pt idx="240">
                  <c:v>42000</c:v>
                </c:pt>
                <c:pt idx="241">
                  <c:v>42550</c:v>
                </c:pt>
                <c:pt idx="242">
                  <c:v>43100</c:v>
                </c:pt>
                <c:pt idx="243">
                  <c:v>43650</c:v>
                </c:pt>
                <c:pt idx="244">
                  <c:v>44200</c:v>
                </c:pt>
                <c:pt idx="245">
                  <c:v>44750</c:v>
                </c:pt>
                <c:pt idx="246">
                  <c:v>45300</c:v>
                </c:pt>
                <c:pt idx="247">
                  <c:v>45850</c:v>
                </c:pt>
                <c:pt idx="248">
                  <c:v>46400</c:v>
                </c:pt>
                <c:pt idx="249">
                  <c:v>46950</c:v>
                </c:pt>
                <c:pt idx="250">
                  <c:v>47500</c:v>
                </c:pt>
                <c:pt idx="251">
                  <c:v>48050</c:v>
                </c:pt>
                <c:pt idx="252">
                  <c:v>48600</c:v>
                </c:pt>
                <c:pt idx="253">
                  <c:v>49150</c:v>
                </c:pt>
                <c:pt idx="254">
                  <c:v>49700</c:v>
                </c:pt>
                <c:pt idx="255">
                  <c:v>50250</c:v>
                </c:pt>
                <c:pt idx="256">
                  <c:v>50800</c:v>
                </c:pt>
                <c:pt idx="257">
                  <c:v>51350</c:v>
                </c:pt>
                <c:pt idx="258">
                  <c:v>51900</c:v>
                </c:pt>
                <c:pt idx="259">
                  <c:v>52450</c:v>
                </c:pt>
                <c:pt idx="260">
                  <c:v>53000</c:v>
                </c:pt>
                <c:pt idx="261">
                  <c:v>53550</c:v>
                </c:pt>
                <c:pt idx="262">
                  <c:v>54100</c:v>
                </c:pt>
                <c:pt idx="263">
                  <c:v>54650</c:v>
                </c:pt>
                <c:pt idx="264">
                  <c:v>55200</c:v>
                </c:pt>
                <c:pt idx="265">
                  <c:v>55750</c:v>
                </c:pt>
                <c:pt idx="266">
                  <c:v>56300</c:v>
                </c:pt>
                <c:pt idx="267">
                  <c:v>56850</c:v>
                </c:pt>
                <c:pt idx="268">
                  <c:v>57400</c:v>
                </c:pt>
                <c:pt idx="269">
                  <c:v>57950</c:v>
                </c:pt>
                <c:pt idx="270">
                  <c:v>58500</c:v>
                </c:pt>
                <c:pt idx="271">
                  <c:v>59050</c:v>
                </c:pt>
                <c:pt idx="272">
                  <c:v>59600</c:v>
                </c:pt>
                <c:pt idx="273">
                  <c:v>60150</c:v>
                </c:pt>
                <c:pt idx="274">
                  <c:v>60700</c:v>
                </c:pt>
                <c:pt idx="275">
                  <c:v>61250</c:v>
                </c:pt>
                <c:pt idx="276">
                  <c:v>61800</c:v>
                </c:pt>
                <c:pt idx="277">
                  <c:v>62350</c:v>
                </c:pt>
                <c:pt idx="278">
                  <c:v>62900</c:v>
                </c:pt>
                <c:pt idx="279">
                  <c:v>63450</c:v>
                </c:pt>
                <c:pt idx="280">
                  <c:v>64000</c:v>
                </c:pt>
                <c:pt idx="281">
                  <c:v>64550</c:v>
                </c:pt>
                <c:pt idx="282">
                  <c:v>65100</c:v>
                </c:pt>
                <c:pt idx="283">
                  <c:v>65650</c:v>
                </c:pt>
                <c:pt idx="284">
                  <c:v>66200</c:v>
                </c:pt>
                <c:pt idx="285">
                  <c:v>66750</c:v>
                </c:pt>
                <c:pt idx="286">
                  <c:v>67300</c:v>
                </c:pt>
                <c:pt idx="287">
                  <c:v>67850</c:v>
                </c:pt>
                <c:pt idx="288">
                  <c:v>68400</c:v>
                </c:pt>
                <c:pt idx="289">
                  <c:v>68950</c:v>
                </c:pt>
                <c:pt idx="290">
                  <c:v>69500</c:v>
                </c:pt>
                <c:pt idx="291">
                  <c:v>70050</c:v>
                </c:pt>
                <c:pt idx="292">
                  <c:v>70600</c:v>
                </c:pt>
                <c:pt idx="293">
                  <c:v>71150</c:v>
                </c:pt>
                <c:pt idx="294">
                  <c:v>71700</c:v>
                </c:pt>
                <c:pt idx="295">
                  <c:v>72250</c:v>
                </c:pt>
                <c:pt idx="296">
                  <c:v>72800</c:v>
                </c:pt>
                <c:pt idx="297">
                  <c:v>73350</c:v>
                </c:pt>
                <c:pt idx="298">
                  <c:v>73900</c:v>
                </c:pt>
                <c:pt idx="299">
                  <c:v>74450</c:v>
                </c:pt>
                <c:pt idx="300">
                  <c:v>75000</c:v>
                </c:pt>
              </c:numCache>
            </c:numRef>
          </c:xVal>
          <c:yVal>
            <c:numRef>
              <c:f>'UO2HBS (2)'!$H$2:$H$302</c:f>
              <c:numCache>
                <c:formatCode>0.00E+00</c:formatCode>
                <c:ptCount val="301"/>
                <c:pt idx="0" formatCode="General">
                  <c:v>0</c:v>
                </c:pt>
                <c:pt idx="1">
                  <c:v>2.1038939999999999E+24</c:v>
                </c:pt>
                <c:pt idx="2">
                  <c:v>4.1908059999999999E+24</c:v>
                </c:pt>
                <c:pt idx="3">
                  <c:v>6.2618590000000003E+24</c:v>
                </c:pt>
                <c:pt idx="4">
                  <c:v>8.3201199999999999E+24</c:v>
                </c:pt>
                <c:pt idx="5">
                  <c:v>1.0364910000000001E+25</c:v>
                </c:pt>
                <c:pt idx="6">
                  <c:v>1.239836E+25</c:v>
                </c:pt>
                <c:pt idx="7">
                  <c:v>1.4421189999999999E+25</c:v>
                </c:pt>
                <c:pt idx="8">
                  <c:v>1.6434449999999999E+25</c:v>
                </c:pt>
                <c:pt idx="9">
                  <c:v>1.8438649999999999E+25</c:v>
                </c:pt>
                <c:pt idx="10">
                  <c:v>2.0434330000000001E+25</c:v>
                </c:pt>
                <c:pt idx="11">
                  <c:v>2.2421879999999998E+25</c:v>
                </c:pt>
                <c:pt idx="12">
                  <c:v>2.440169E+25</c:v>
                </c:pt>
                <c:pt idx="13">
                  <c:v>2.6374069999999998E+25</c:v>
                </c:pt>
                <c:pt idx="14">
                  <c:v>2.8339320000000001E+25</c:v>
                </c:pt>
                <c:pt idx="15">
                  <c:v>3.0297689999999999E+25</c:v>
                </c:pt>
                <c:pt idx="16">
                  <c:v>3.2249410000000001E+25</c:v>
                </c:pt>
                <c:pt idx="17">
                  <c:v>3.4194689999999999E+25</c:v>
                </c:pt>
                <c:pt idx="18">
                  <c:v>3.6133710000000002E+25</c:v>
                </c:pt>
                <c:pt idx="19">
                  <c:v>3.8066640000000001E+25</c:v>
                </c:pt>
                <c:pt idx="20">
                  <c:v>3.999363E+25</c:v>
                </c:pt>
                <c:pt idx="21">
                  <c:v>4.1914820000000001E+25</c:v>
                </c:pt>
                <c:pt idx="22">
                  <c:v>4.3830339999999999E+25</c:v>
                </c:pt>
                <c:pt idx="23">
                  <c:v>4.5740310000000002E+25</c:v>
                </c:pt>
                <c:pt idx="24">
                  <c:v>4.7644819999999997E+25</c:v>
                </c:pt>
                <c:pt idx="25">
                  <c:v>4.9543980000000001E+25</c:v>
                </c:pt>
                <c:pt idx="26">
                  <c:v>5.143789E+25</c:v>
                </c:pt>
                <c:pt idx="27">
                  <c:v>5.3326609999999997E+25</c:v>
                </c:pt>
                <c:pt idx="28">
                  <c:v>5.5210240000000004E+25</c:v>
                </c:pt>
                <c:pt idx="29">
                  <c:v>5.708883E+25</c:v>
                </c:pt>
                <c:pt idx="30">
                  <c:v>5.8962450000000003E+25</c:v>
                </c:pt>
                <c:pt idx="31">
                  <c:v>6.0831150000000002E+25</c:v>
                </c:pt>
                <c:pt idx="32">
                  <c:v>6.2694999999999998E+25</c:v>
                </c:pt>
                <c:pt idx="33">
                  <c:v>6.4554039999999999E+25</c:v>
                </c:pt>
                <c:pt idx="34">
                  <c:v>6.6408310000000004E+25</c:v>
                </c:pt>
                <c:pt idx="35">
                  <c:v>6.8257839999999998E+25</c:v>
                </c:pt>
                <c:pt idx="36">
                  <c:v>7.0102680000000003E+25</c:v>
                </c:pt>
                <c:pt idx="37">
                  <c:v>7.1942860000000004E+25</c:v>
                </c:pt>
                <c:pt idx="38">
                  <c:v>7.3778389999999998E+25</c:v>
                </c:pt>
                <c:pt idx="39">
                  <c:v>7.5609310000000002E+25</c:v>
                </c:pt>
                <c:pt idx="40">
                  <c:v>7.7435629999999997E+25</c:v>
                </c:pt>
                <c:pt idx="41">
                  <c:v>7.9257359999999998E+25</c:v>
                </c:pt>
                <c:pt idx="42">
                  <c:v>8.1074520000000007E+25</c:v>
                </c:pt>
                <c:pt idx="43">
                  <c:v>8.2887120000000007E+25</c:v>
                </c:pt>
                <c:pt idx="44">
                  <c:v>8.4695159999999996E+25</c:v>
                </c:pt>
                <c:pt idx="45">
                  <c:v>8.6498650000000008E+25</c:v>
                </c:pt>
                <c:pt idx="46">
                  <c:v>8.8297579999999992E+25</c:v>
                </c:pt>
                <c:pt idx="47">
                  <c:v>9.0091959999999998E+25</c:v>
                </c:pt>
                <c:pt idx="48">
                  <c:v>9.1881769999999996E+25</c:v>
                </c:pt>
                <c:pt idx="49">
                  <c:v>9.3667010000000004E+25</c:v>
                </c:pt>
                <c:pt idx="50">
                  <c:v>9.5447660000000008E+25</c:v>
                </c:pt>
                <c:pt idx="51">
                  <c:v>9.7223709999999995E+25</c:v>
                </c:pt>
                <c:pt idx="52">
                  <c:v>9.899515E+25</c:v>
                </c:pt>
                <c:pt idx="53">
                  <c:v>1.00762E+26</c:v>
                </c:pt>
                <c:pt idx="54">
                  <c:v>1.025241E+26</c:v>
                </c:pt>
                <c:pt idx="55">
                  <c:v>1.042816E+26</c:v>
                </c:pt>
                <c:pt idx="56">
                  <c:v>1.060343E+26</c:v>
                </c:pt>
                <c:pt idx="57">
                  <c:v>1.077823E+26</c:v>
                </c:pt>
                <c:pt idx="58">
                  <c:v>1.095256E+26</c:v>
                </c:pt>
                <c:pt idx="59">
                  <c:v>1.1126400000000001E+26</c:v>
                </c:pt>
                <c:pt idx="60">
                  <c:v>1.1299760000000001E+26</c:v>
                </c:pt>
                <c:pt idx="61">
                  <c:v>1.147263E+26</c:v>
                </c:pt>
                <c:pt idx="62">
                  <c:v>1.164501E+26</c:v>
                </c:pt>
                <c:pt idx="63">
                  <c:v>1.1816890000000001E+26</c:v>
                </c:pt>
                <c:pt idx="64">
                  <c:v>1.198827E+26</c:v>
                </c:pt>
                <c:pt idx="65">
                  <c:v>1.215914E+26</c:v>
                </c:pt>
                <c:pt idx="66">
                  <c:v>1.2329509999999999E+26</c:v>
                </c:pt>
                <c:pt idx="67">
                  <c:v>1.249936E+26</c:v>
                </c:pt>
                <c:pt idx="68">
                  <c:v>1.266868E+26</c:v>
                </c:pt>
                <c:pt idx="69">
                  <c:v>1.283748E+26</c:v>
                </c:pt>
                <c:pt idx="70">
                  <c:v>1.3005749999999999E+26</c:v>
                </c:pt>
                <c:pt idx="71">
                  <c:v>1.317347E+26</c:v>
                </c:pt>
                <c:pt idx="72">
                  <c:v>1.3340650000000001E+26</c:v>
                </c:pt>
                <c:pt idx="73">
                  <c:v>1.3507279999999999E+26</c:v>
                </c:pt>
                <c:pt idx="74">
                  <c:v>1.367335E+26</c:v>
                </c:pt>
                <c:pt idx="75">
                  <c:v>1.383885E+26</c:v>
                </c:pt>
                <c:pt idx="76">
                  <c:v>1.400378E+26</c:v>
                </c:pt>
                <c:pt idx="77">
                  <c:v>1.416813E+26</c:v>
                </c:pt>
                <c:pt idx="78">
                  <c:v>1.4331899999999999E+26</c:v>
                </c:pt>
                <c:pt idx="79">
                  <c:v>1.449506E+26</c:v>
                </c:pt>
                <c:pt idx="80">
                  <c:v>1.465763E+26</c:v>
                </c:pt>
                <c:pt idx="81">
                  <c:v>1.481958E+26</c:v>
                </c:pt>
                <c:pt idx="82">
                  <c:v>1.498091E+26</c:v>
                </c:pt>
                <c:pt idx="83">
                  <c:v>1.5141620000000001E+26</c:v>
                </c:pt>
                <c:pt idx="84">
                  <c:v>1.5301680000000001E+26</c:v>
                </c:pt>
                <c:pt idx="85">
                  <c:v>1.5461110000000001E+26</c:v>
                </c:pt>
                <c:pt idx="86">
                  <c:v>1.5619870000000001E+26</c:v>
                </c:pt>
                <c:pt idx="87">
                  <c:v>1.5777979999999999E+26</c:v>
                </c:pt>
                <c:pt idx="88">
                  <c:v>1.5935409999999999E+26</c:v>
                </c:pt>
                <c:pt idx="89">
                  <c:v>1.6092159999999999E+26</c:v>
                </c:pt>
                <c:pt idx="90">
                  <c:v>1.6248209999999999E+26</c:v>
                </c:pt>
                <c:pt idx="91">
                  <c:v>1.640356E+26</c:v>
                </c:pt>
                <c:pt idx="92">
                  <c:v>1.65582E+26</c:v>
                </c:pt>
                <c:pt idx="93">
                  <c:v>1.6712120000000001E+26</c:v>
                </c:pt>
                <c:pt idx="94">
                  <c:v>1.6865299999999999E+26</c:v>
                </c:pt>
                <c:pt idx="95">
                  <c:v>1.7017739999999999E+26</c:v>
                </c:pt>
                <c:pt idx="96">
                  <c:v>1.716942E+26</c:v>
                </c:pt>
                <c:pt idx="97">
                  <c:v>1.7320339999999999E+26</c:v>
                </c:pt>
                <c:pt idx="98">
                  <c:v>1.7470479999999999E+26</c:v>
                </c:pt>
                <c:pt idx="99">
                  <c:v>1.761983E+26</c:v>
                </c:pt>
                <c:pt idx="100">
                  <c:v>1.776838E+26</c:v>
                </c:pt>
                <c:pt idx="101">
                  <c:v>1.7916119999999999E+26</c:v>
                </c:pt>
                <c:pt idx="102">
                  <c:v>1.8063040000000001E+26</c:v>
                </c:pt>
                <c:pt idx="103">
                  <c:v>1.8209119999999999E+26</c:v>
                </c:pt>
                <c:pt idx="104">
                  <c:v>1.8354359999999999E+26</c:v>
                </c:pt>
                <c:pt idx="105">
                  <c:v>1.8498739999999999E+26</c:v>
                </c:pt>
                <c:pt idx="106">
                  <c:v>1.8642239999999999E+26</c:v>
                </c:pt>
                <c:pt idx="107">
                  <c:v>1.8784860000000001E+26</c:v>
                </c:pt>
                <c:pt idx="108">
                  <c:v>1.8926589999999998E+26</c:v>
                </c:pt>
                <c:pt idx="109">
                  <c:v>1.9067399999999999E+26</c:v>
                </c:pt>
                <c:pt idx="110">
                  <c:v>1.920729E+26</c:v>
                </c:pt>
                <c:pt idx="111">
                  <c:v>1.934625E+26</c:v>
                </c:pt>
                <c:pt idx="112">
                  <c:v>1.9484259999999999E+26</c:v>
                </c:pt>
                <c:pt idx="113">
                  <c:v>1.962131E+26</c:v>
                </c:pt>
                <c:pt idx="114">
                  <c:v>1.9757379999999999E+26</c:v>
                </c:pt>
                <c:pt idx="115">
                  <c:v>1.9892459999999999E+26</c:v>
                </c:pt>
                <c:pt idx="116">
                  <c:v>2.0026540000000001E+26</c:v>
                </c:pt>
                <c:pt idx="117">
                  <c:v>2.0159609999999999E+26</c:v>
                </c:pt>
                <c:pt idx="118">
                  <c:v>2.029164E+26</c:v>
                </c:pt>
                <c:pt idx="119">
                  <c:v>2.0422629999999999E+26</c:v>
                </c:pt>
                <c:pt idx="120">
                  <c:v>2.0552569999999999E+26</c:v>
                </c:pt>
                <c:pt idx="121">
                  <c:v>2.0681429999999999E+26</c:v>
                </c:pt>
                <c:pt idx="122">
                  <c:v>2.0809210000000002E+26</c:v>
                </c:pt>
                <c:pt idx="123">
                  <c:v>2.093588E+26</c:v>
                </c:pt>
                <c:pt idx="124">
                  <c:v>2.106144E+26</c:v>
                </c:pt>
                <c:pt idx="125">
                  <c:v>2.1185870000000001E+26</c:v>
                </c:pt>
                <c:pt idx="126">
                  <c:v>2.1309160000000001E+26</c:v>
                </c:pt>
                <c:pt idx="127">
                  <c:v>2.1431290000000002E+26</c:v>
                </c:pt>
                <c:pt idx="128">
                  <c:v>2.155224E+26</c:v>
                </c:pt>
                <c:pt idx="129">
                  <c:v>2.167201E+26</c:v>
                </c:pt>
                <c:pt idx="130">
                  <c:v>2.1790569999999999E+26</c:v>
                </c:pt>
                <c:pt idx="131">
                  <c:v>2.1907919999999999E+26</c:v>
                </c:pt>
                <c:pt idx="132">
                  <c:v>2.202403E+26</c:v>
                </c:pt>
                <c:pt idx="133">
                  <c:v>2.21389E+26</c:v>
                </c:pt>
                <c:pt idx="134">
                  <c:v>2.2252499999999999E+26</c:v>
                </c:pt>
                <c:pt idx="135">
                  <c:v>2.2364820000000001E+26</c:v>
                </c:pt>
                <c:pt idx="136">
                  <c:v>2.247585E+26</c:v>
                </c:pt>
                <c:pt idx="137">
                  <c:v>2.258558E+26</c:v>
                </c:pt>
                <c:pt idx="138">
                  <c:v>2.2693979999999999E+26</c:v>
                </c:pt>
                <c:pt idx="139">
                  <c:v>2.2801039999999998E+26</c:v>
                </c:pt>
                <c:pt idx="140">
                  <c:v>2.2906750000000001E+26</c:v>
                </c:pt>
                <c:pt idx="141">
                  <c:v>2.301108E+26</c:v>
                </c:pt>
                <c:pt idx="142">
                  <c:v>2.311404E+26</c:v>
                </c:pt>
                <c:pt idx="143">
                  <c:v>2.321559E+26</c:v>
                </c:pt>
                <c:pt idx="144">
                  <c:v>2.3315729999999999E+26</c:v>
                </c:pt>
                <c:pt idx="145">
                  <c:v>2.341444E+26</c:v>
                </c:pt>
                <c:pt idx="146">
                  <c:v>2.3511699999999999E+26</c:v>
                </c:pt>
                <c:pt idx="147">
                  <c:v>2.3607510000000001E+26</c:v>
                </c:pt>
                <c:pt idx="148">
                  <c:v>2.3701840000000001E+26</c:v>
                </c:pt>
                <c:pt idx="149">
                  <c:v>2.3794670000000002E+26</c:v>
                </c:pt>
                <c:pt idx="150">
                  <c:v>2.388601E+26</c:v>
                </c:pt>
                <c:pt idx="151">
                  <c:v>2.3975820000000001E+26</c:v>
                </c:pt>
                <c:pt idx="152">
                  <c:v>2.4064089999999998E+26</c:v>
                </c:pt>
                <c:pt idx="153">
                  <c:v>2.4150820000000001E+26</c:v>
                </c:pt>
                <c:pt idx="154">
                  <c:v>2.423598E+26</c:v>
                </c:pt>
                <c:pt idx="155">
                  <c:v>2.431956E+26</c:v>
                </c:pt>
                <c:pt idx="156">
                  <c:v>2.4401539999999999E+26</c:v>
                </c:pt>
                <c:pt idx="157">
                  <c:v>2.448192E+26</c:v>
                </c:pt>
                <c:pt idx="158">
                  <c:v>2.4560670000000001E+26</c:v>
                </c:pt>
                <c:pt idx="159">
                  <c:v>2.463778E+26</c:v>
                </c:pt>
                <c:pt idx="160">
                  <c:v>2.4713239999999999E+26</c:v>
                </c:pt>
                <c:pt idx="161">
                  <c:v>2.478703E+26</c:v>
                </c:pt>
                <c:pt idx="162">
                  <c:v>2.4859140000000001E+26</c:v>
                </c:pt>
                <c:pt idx="163">
                  <c:v>2.492955E+26</c:v>
                </c:pt>
                <c:pt idx="164">
                  <c:v>2.4998260000000001E+26</c:v>
                </c:pt>
                <c:pt idx="165">
                  <c:v>2.506524E+26</c:v>
                </c:pt>
                <c:pt idx="166">
                  <c:v>2.5130490000000001E+26</c:v>
                </c:pt>
                <c:pt idx="167">
                  <c:v>2.519398E+26</c:v>
                </c:pt>
                <c:pt idx="168">
                  <c:v>2.5255710000000001E+26</c:v>
                </c:pt>
                <c:pt idx="169">
                  <c:v>2.5315669999999999E+26</c:v>
                </c:pt>
                <c:pt idx="170">
                  <c:v>2.5373830000000002E+26</c:v>
                </c:pt>
                <c:pt idx="171">
                  <c:v>2.5430190000000001E+26</c:v>
                </c:pt>
                <c:pt idx="172">
                  <c:v>2.548474E+26</c:v>
                </c:pt>
                <c:pt idx="173">
                  <c:v>2.553746E+26</c:v>
                </c:pt>
                <c:pt idx="174">
                  <c:v>2.558834E+26</c:v>
                </c:pt>
                <c:pt idx="175">
                  <c:v>2.5637360000000001E+26</c:v>
                </c:pt>
                <c:pt idx="176">
                  <c:v>2.5684519999999998E+26</c:v>
                </c:pt>
                <c:pt idx="177">
                  <c:v>2.5729809999999999E+26</c:v>
                </c:pt>
                <c:pt idx="178">
                  <c:v>2.5773210000000001E+26</c:v>
                </c:pt>
                <c:pt idx="179">
                  <c:v>2.581471E+26</c:v>
                </c:pt>
                <c:pt idx="180">
                  <c:v>2.58543E+26</c:v>
                </c:pt>
                <c:pt idx="181">
                  <c:v>2.5891970000000002E+26</c:v>
                </c:pt>
                <c:pt idx="182">
                  <c:v>2.5927699999999998E+26</c:v>
                </c:pt>
                <c:pt idx="183">
                  <c:v>2.5961499999999998E+26</c:v>
                </c:pt>
                <c:pt idx="184">
                  <c:v>2.5993349999999999E+26</c:v>
                </c:pt>
                <c:pt idx="185">
                  <c:v>2.6023229999999999E+26</c:v>
                </c:pt>
                <c:pt idx="186">
                  <c:v>2.6051140000000002E+26</c:v>
                </c:pt>
                <c:pt idx="187">
                  <c:v>2.6077079999999999E+26</c:v>
                </c:pt>
                <c:pt idx="188">
                  <c:v>2.6101019999999999E+26</c:v>
                </c:pt>
                <c:pt idx="189">
                  <c:v>2.6122969999999999E+26</c:v>
                </c:pt>
                <c:pt idx="190">
                  <c:v>2.614291E+26</c:v>
                </c:pt>
                <c:pt idx="191">
                  <c:v>2.6160839999999999E+26</c:v>
                </c:pt>
                <c:pt idx="192">
                  <c:v>2.6176750000000001E+26</c:v>
                </c:pt>
                <c:pt idx="193">
                  <c:v>2.6190620000000001E+26</c:v>
                </c:pt>
                <c:pt idx="194">
                  <c:v>2.6202470000000001E+26</c:v>
                </c:pt>
                <c:pt idx="195">
                  <c:v>2.621226E+26</c:v>
                </c:pt>
                <c:pt idx="196">
                  <c:v>2.6220010000000001E+26</c:v>
                </c:pt>
                <c:pt idx="197">
                  <c:v>2.6225710000000001E+26</c:v>
                </c:pt>
                <c:pt idx="198">
                  <c:v>2.622934E+26</c:v>
                </c:pt>
                <c:pt idx="199">
                  <c:v>2.62309E+26</c:v>
                </c:pt>
                <c:pt idx="200">
                  <c:v>2.6230399999999999E+26</c:v>
                </c:pt>
                <c:pt idx="201">
                  <c:v>2.6182669999999999E+26</c:v>
                </c:pt>
                <c:pt idx="202">
                  <c:v>2.6071800000000001E+26</c:v>
                </c:pt>
                <c:pt idx="203">
                  <c:v>2.5897819999999998E+26</c:v>
                </c:pt>
                <c:pt idx="204">
                  <c:v>2.5661129999999998E+26</c:v>
                </c:pt>
                <c:pt idx="205">
                  <c:v>2.5362509999999999E+26</c:v>
                </c:pt>
                <c:pt idx="206">
                  <c:v>2.500315E+26</c:v>
                </c:pt>
                <c:pt idx="207">
                  <c:v>2.4584649999999998E+26</c:v>
                </c:pt>
                <c:pt idx="208">
                  <c:v>2.4109069999999999E+26</c:v>
                </c:pt>
                <c:pt idx="209">
                  <c:v>2.3578839999999999E+26</c:v>
                </c:pt>
                <c:pt idx="210">
                  <c:v>2.2996850000000001E+26</c:v>
                </c:pt>
                <c:pt idx="211">
                  <c:v>2.236637E+26</c:v>
                </c:pt>
                <c:pt idx="212">
                  <c:v>2.1691039999999999E+26</c:v>
                </c:pt>
                <c:pt idx="213">
                  <c:v>2.0974849999999999E+26</c:v>
                </c:pt>
                <c:pt idx="214">
                  <c:v>2.0222099999999999E+26</c:v>
                </c:pt>
                <c:pt idx="215">
                  <c:v>1.943737E+26</c:v>
                </c:pt>
                <c:pt idx="216">
                  <c:v>1.862544E+26</c:v>
                </c:pt>
                <c:pt idx="217">
                  <c:v>1.7791290000000001E+26</c:v>
                </c:pt>
                <c:pt idx="218">
                  <c:v>1.694001E+26</c:v>
                </c:pt>
                <c:pt idx="219">
                  <c:v>1.607674E+26</c:v>
                </c:pt>
                <c:pt idx="220">
                  <c:v>1.520663E+26</c:v>
                </c:pt>
                <c:pt idx="221">
                  <c:v>1.4334790000000001E+26</c:v>
                </c:pt>
                <c:pt idx="222">
                  <c:v>1.3466190000000001E+26</c:v>
                </c:pt>
                <c:pt idx="223">
                  <c:v>1.260565E+26</c:v>
                </c:pt>
                <c:pt idx="224">
                  <c:v>1.175775E+26</c:v>
                </c:pt>
                <c:pt idx="225">
                  <c:v>1.092681E+26</c:v>
                </c:pt>
                <c:pt idx="226">
                  <c:v>1.011681E+26</c:v>
                </c:pt>
                <c:pt idx="227">
                  <c:v>9.3313809999999999E+25</c:v>
                </c:pt>
                <c:pt idx="228">
                  <c:v>8.5737640000000005E+25</c:v>
                </c:pt>
                <c:pt idx="229">
                  <c:v>7.8467720000000004E+25</c:v>
                </c:pt>
                <c:pt idx="230">
                  <c:v>7.1527870000000001E+25</c:v>
                </c:pt>
                <c:pt idx="231">
                  <c:v>6.4937400000000002E+25</c:v>
                </c:pt>
                <c:pt idx="232">
                  <c:v>5.8711129999999997E+25</c:v>
                </c:pt>
                <c:pt idx="233">
                  <c:v>5.2859430000000001E+25</c:v>
                </c:pt>
                <c:pt idx="234">
                  <c:v>4.7388360000000003E+25</c:v>
                </c:pt>
                <c:pt idx="235">
                  <c:v>4.2299820000000002E+25</c:v>
                </c:pt>
                <c:pt idx="236">
                  <c:v>3.759185E+25</c:v>
                </c:pt>
                <c:pt idx="237">
                  <c:v>3.3258880000000002E+25</c:v>
                </c:pt>
                <c:pt idx="238">
                  <c:v>2.9292140000000001E+25</c:v>
                </c:pt>
                <c:pt idx="239">
                  <c:v>2.568E+25</c:v>
                </c:pt>
                <c:pt idx="240">
                  <c:v>2.2408349999999998E+25</c:v>
                </c:pt>
                <c:pt idx="241">
                  <c:v>1.9461079999999999E+25</c:v>
                </c:pt>
                <c:pt idx="242">
                  <c:v>1.6820420000000001E+25</c:v>
                </c:pt>
                <c:pt idx="243">
                  <c:v>1.446742E+25</c:v>
                </c:pt>
                <c:pt idx="244">
                  <c:v>1.2382280000000001E+25</c:v>
                </c:pt>
                <c:pt idx="245">
                  <c:v>1.0544770000000001E+25</c:v>
                </c:pt>
                <c:pt idx="246">
                  <c:v>8.9345310000000001E+24</c:v>
                </c:pt>
                <c:pt idx="247">
                  <c:v>7.5314169999999996E+24</c:v>
                </c:pt>
                <c:pt idx="248">
                  <c:v>6.3157310000000003E+24</c:v>
                </c:pt>
                <c:pt idx="249">
                  <c:v>5.2684730000000001E+24</c:v>
                </c:pt>
                <c:pt idx="250">
                  <c:v>4.3715180000000001E+24</c:v>
                </c:pt>
                <c:pt idx="251">
                  <c:v>3.6077690000000002E+24</c:v>
                </c:pt>
                <c:pt idx="252">
                  <c:v>2.9612630000000003E+24</c:v>
                </c:pt>
                <c:pt idx="253">
                  <c:v>2.41724E+24</c:v>
                </c:pt>
                <c:pt idx="254">
                  <c:v>1.9621870000000001E+24</c:v>
                </c:pt>
                <c:pt idx="255">
                  <c:v>1.583844E+24</c:v>
                </c:pt>
                <c:pt idx="256">
                  <c:v>1.2711860000000001E+24</c:v>
                </c:pt>
                <c:pt idx="257">
                  <c:v>1.01439E+24</c:v>
                </c:pt>
                <c:pt idx="258">
                  <c:v>8.0477410000000006E+23</c:v>
                </c:pt>
                <c:pt idx="259">
                  <c:v>6.3473239999999999E+23</c:v>
                </c:pt>
                <c:pt idx="260">
                  <c:v>4.9765670000000001E+23</c:v>
                </c:pt>
                <c:pt idx="261">
                  <c:v>3.8785240000000002E+23</c:v>
                </c:pt>
                <c:pt idx="262">
                  <c:v>3.0045269999999999E+23</c:v>
                </c:pt>
                <c:pt idx="263">
                  <c:v>2.3133130000000001E+23</c:v>
                </c:pt>
                <c:pt idx="264">
                  <c:v>1.770179E+23</c:v>
                </c:pt>
                <c:pt idx="265">
                  <c:v>1.3461729999999999E+23</c:v>
                </c:pt>
                <c:pt idx="266">
                  <c:v>1.0173299999999999E+23</c:v>
                </c:pt>
                <c:pt idx="267">
                  <c:v>7.6397169999999993E+22</c:v>
                </c:pt>
                <c:pt idx="268">
                  <c:v>5.7006490000000002E+22</c:v>
                </c:pt>
                <c:pt idx="269">
                  <c:v>4.226495E+22</c:v>
                </c:pt>
                <c:pt idx="270">
                  <c:v>3.1133180000000002E+22</c:v>
                </c:pt>
                <c:pt idx="271">
                  <c:v>2.2784089999999999E+22</c:v>
                </c:pt>
                <c:pt idx="272">
                  <c:v>1.6564700000000001E+22</c:v>
                </c:pt>
                <c:pt idx="273">
                  <c:v>1.19635E+22</c:v>
                </c:pt>
                <c:pt idx="274">
                  <c:v>8.5829060000000005E+21</c:v>
                </c:pt>
                <c:pt idx="275">
                  <c:v>6.1163420000000001E+21</c:v>
                </c:pt>
                <c:pt idx="276">
                  <c:v>4.3292249999999998E+21</c:v>
                </c:pt>
                <c:pt idx="277">
                  <c:v>3.0434759999999999E+21</c:v>
                </c:pt>
                <c:pt idx="278">
                  <c:v>2.124963E+21</c:v>
                </c:pt>
                <c:pt idx="279">
                  <c:v>1.4734499999999999E+21</c:v>
                </c:pt>
                <c:pt idx="280">
                  <c:v>1.014619E+21</c:v>
                </c:pt>
                <c:pt idx="281">
                  <c:v>6.9380310000000002E+20</c:v>
                </c:pt>
                <c:pt idx="282">
                  <c:v>4.7110369999999998E+20</c:v>
                </c:pt>
                <c:pt idx="283">
                  <c:v>3.1763340000000003E+20</c:v>
                </c:pt>
                <c:pt idx="284">
                  <c:v>2.1264129999999998E+20</c:v>
                </c:pt>
                <c:pt idx="285">
                  <c:v>1.413396E+20</c:v>
                </c:pt>
                <c:pt idx="286">
                  <c:v>9.3273449999999992E+19</c:v>
                </c:pt>
                <c:pt idx="287">
                  <c:v>6.111021E+19</c:v>
                </c:pt>
                <c:pt idx="288">
                  <c:v>3.974796E+19</c:v>
                </c:pt>
                <c:pt idx="289">
                  <c:v>2.566525E+19</c:v>
                </c:pt>
                <c:pt idx="290">
                  <c:v>1.645093E+19</c:v>
                </c:pt>
                <c:pt idx="291">
                  <c:v>1.046729E+19</c:v>
                </c:pt>
                <c:pt idx="292">
                  <c:v>6.610928E+18</c:v>
                </c:pt>
                <c:pt idx="293">
                  <c:v>4.144388E+18</c:v>
                </c:pt>
                <c:pt idx="294">
                  <c:v>2.578778E+18</c:v>
                </c:pt>
                <c:pt idx="295">
                  <c:v>1.59261E+18</c:v>
                </c:pt>
                <c:pt idx="296">
                  <c:v>9.761876E+17</c:v>
                </c:pt>
                <c:pt idx="297">
                  <c:v>5.93844E+17</c:v>
                </c:pt>
                <c:pt idx="298">
                  <c:v>3.585204E+17</c:v>
                </c:pt>
                <c:pt idx="299">
                  <c:v>2.148056E+17</c:v>
                </c:pt>
                <c:pt idx="300">
                  <c:v>1.277188E+17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728-4DA7-8CB3-5095728736CB}"/>
            </c:ext>
          </c:extLst>
        </c:ser>
        <c:ser>
          <c:idx val="1"/>
          <c:order val="1"/>
          <c:tx>
            <c:strRef>
              <c:f>'UO2HBS (2)'!$I$1</c:f>
              <c:strCache>
                <c:ptCount val="1"/>
                <c:pt idx="0">
                  <c:v>Xe in grain HBS (at/m3)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'UO2HBS (2)'!$A$2:$A$302</c:f>
              <c:numCache>
                <c:formatCode>General</c:formatCode>
                <c:ptCount val="301"/>
                <c:pt idx="0">
                  <c:v>0</c:v>
                </c:pt>
                <c:pt idx="1">
                  <c:v>100</c:v>
                </c:pt>
                <c:pt idx="2">
                  <c:v>200</c:v>
                </c:pt>
                <c:pt idx="3">
                  <c:v>300</c:v>
                </c:pt>
                <c:pt idx="4">
                  <c:v>400</c:v>
                </c:pt>
                <c:pt idx="5">
                  <c:v>500</c:v>
                </c:pt>
                <c:pt idx="6">
                  <c:v>600</c:v>
                </c:pt>
                <c:pt idx="7">
                  <c:v>700</c:v>
                </c:pt>
                <c:pt idx="8">
                  <c:v>800</c:v>
                </c:pt>
                <c:pt idx="9">
                  <c:v>900</c:v>
                </c:pt>
                <c:pt idx="10">
                  <c:v>1000</c:v>
                </c:pt>
                <c:pt idx="11">
                  <c:v>1100</c:v>
                </c:pt>
                <c:pt idx="12">
                  <c:v>1200</c:v>
                </c:pt>
                <c:pt idx="13">
                  <c:v>1300</c:v>
                </c:pt>
                <c:pt idx="14">
                  <c:v>1400</c:v>
                </c:pt>
                <c:pt idx="15">
                  <c:v>1500</c:v>
                </c:pt>
                <c:pt idx="16">
                  <c:v>1600</c:v>
                </c:pt>
                <c:pt idx="17">
                  <c:v>1700</c:v>
                </c:pt>
                <c:pt idx="18">
                  <c:v>1800</c:v>
                </c:pt>
                <c:pt idx="19">
                  <c:v>1900</c:v>
                </c:pt>
                <c:pt idx="20">
                  <c:v>2000</c:v>
                </c:pt>
                <c:pt idx="21">
                  <c:v>2100</c:v>
                </c:pt>
                <c:pt idx="22">
                  <c:v>2200</c:v>
                </c:pt>
                <c:pt idx="23">
                  <c:v>2300</c:v>
                </c:pt>
                <c:pt idx="24">
                  <c:v>2400</c:v>
                </c:pt>
                <c:pt idx="25">
                  <c:v>2500</c:v>
                </c:pt>
                <c:pt idx="26">
                  <c:v>2600</c:v>
                </c:pt>
                <c:pt idx="27">
                  <c:v>2700</c:v>
                </c:pt>
                <c:pt idx="28">
                  <c:v>2800</c:v>
                </c:pt>
                <c:pt idx="29">
                  <c:v>2900</c:v>
                </c:pt>
                <c:pt idx="30">
                  <c:v>3000</c:v>
                </c:pt>
                <c:pt idx="31">
                  <c:v>3100</c:v>
                </c:pt>
                <c:pt idx="32">
                  <c:v>3200</c:v>
                </c:pt>
                <c:pt idx="33">
                  <c:v>3300</c:v>
                </c:pt>
                <c:pt idx="34">
                  <c:v>3400</c:v>
                </c:pt>
                <c:pt idx="35">
                  <c:v>3500</c:v>
                </c:pt>
                <c:pt idx="36">
                  <c:v>3600</c:v>
                </c:pt>
                <c:pt idx="37">
                  <c:v>3700</c:v>
                </c:pt>
                <c:pt idx="38">
                  <c:v>3800</c:v>
                </c:pt>
                <c:pt idx="39">
                  <c:v>3900</c:v>
                </c:pt>
                <c:pt idx="40">
                  <c:v>4000</c:v>
                </c:pt>
                <c:pt idx="41">
                  <c:v>4100</c:v>
                </c:pt>
                <c:pt idx="42">
                  <c:v>4200</c:v>
                </c:pt>
                <c:pt idx="43">
                  <c:v>4300</c:v>
                </c:pt>
                <c:pt idx="44">
                  <c:v>4400</c:v>
                </c:pt>
                <c:pt idx="45">
                  <c:v>4500</c:v>
                </c:pt>
                <c:pt idx="46">
                  <c:v>4600</c:v>
                </c:pt>
                <c:pt idx="47">
                  <c:v>4700</c:v>
                </c:pt>
                <c:pt idx="48">
                  <c:v>4800</c:v>
                </c:pt>
                <c:pt idx="49">
                  <c:v>4900</c:v>
                </c:pt>
                <c:pt idx="50">
                  <c:v>5000</c:v>
                </c:pt>
                <c:pt idx="51">
                  <c:v>5100</c:v>
                </c:pt>
                <c:pt idx="52">
                  <c:v>5200</c:v>
                </c:pt>
                <c:pt idx="53">
                  <c:v>5300</c:v>
                </c:pt>
                <c:pt idx="54">
                  <c:v>5400</c:v>
                </c:pt>
                <c:pt idx="55">
                  <c:v>5500</c:v>
                </c:pt>
                <c:pt idx="56">
                  <c:v>5600</c:v>
                </c:pt>
                <c:pt idx="57">
                  <c:v>5700</c:v>
                </c:pt>
                <c:pt idx="58">
                  <c:v>5800</c:v>
                </c:pt>
                <c:pt idx="59">
                  <c:v>5900</c:v>
                </c:pt>
                <c:pt idx="60">
                  <c:v>6000</c:v>
                </c:pt>
                <c:pt idx="61">
                  <c:v>6100</c:v>
                </c:pt>
                <c:pt idx="62">
                  <c:v>6200</c:v>
                </c:pt>
                <c:pt idx="63">
                  <c:v>6300</c:v>
                </c:pt>
                <c:pt idx="64">
                  <c:v>6400</c:v>
                </c:pt>
                <c:pt idx="65">
                  <c:v>6500</c:v>
                </c:pt>
                <c:pt idx="66">
                  <c:v>6600</c:v>
                </c:pt>
                <c:pt idx="67">
                  <c:v>6700</c:v>
                </c:pt>
                <c:pt idx="68">
                  <c:v>6800</c:v>
                </c:pt>
                <c:pt idx="69">
                  <c:v>6900</c:v>
                </c:pt>
                <c:pt idx="70">
                  <c:v>7000</c:v>
                </c:pt>
                <c:pt idx="71">
                  <c:v>7100</c:v>
                </c:pt>
                <c:pt idx="72">
                  <c:v>7200</c:v>
                </c:pt>
                <c:pt idx="73">
                  <c:v>7300</c:v>
                </c:pt>
                <c:pt idx="74">
                  <c:v>7400</c:v>
                </c:pt>
                <c:pt idx="75">
                  <c:v>7500</c:v>
                </c:pt>
                <c:pt idx="76">
                  <c:v>7600</c:v>
                </c:pt>
                <c:pt idx="77">
                  <c:v>7700</c:v>
                </c:pt>
                <c:pt idx="78">
                  <c:v>7800</c:v>
                </c:pt>
                <c:pt idx="79">
                  <c:v>7900</c:v>
                </c:pt>
                <c:pt idx="80">
                  <c:v>8000</c:v>
                </c:pt>
                <c:pt idx="81">
                  <c:v>8100</c:v>
                </c:pt>
                <c:pt idx="82">
                  <c:v>8200</c:v>
                </c:pt>
                <c:pt idx="83">
                  <c:v>8300</c:v>
                </c:pt>
                <c:pt idx="84">
                  <c:v>8400</c:v>
                </c:pt>
                <c:pt idx="85">
                  <c:v>8500</c:v>
                </c:pt>
                <c:pt idx="86">
                  <c:v>8600</c:v>
                </c:pt>
                <c:pt idx="87">
                  <c:v>8700</c:v>
                </c:pt>
                <c:pt idx="88">
                  <c:v>8800</c:v>
                </c:pt>
                <c:pt idx="89">
                  <c:v>8900</c:v>
                </c:pt>
                <c:pt idx="90">
                  <c:v>9000</c:v>
                </c:pt>
                <c:pt idx="91">
                  <c:v>9100</c:v>
                </c:pt>
                <c:pt idx="92">
                  <c:v>9200</c:v>
                </c:pt>
                <c:pt idx="93">
                  <c:v>9300</c:v>
                </c:pt>
                <c:pt idx="94">
                  <c:v>9400</c:v>
                </c:pt>
                <c:pt idx="95">
                  <c:v>9500</c:v>
                </c:pt>
                <c:pt idx="96">
                  <c:v>9600</c:v>
                </c:pt>
                <c:pt idx="97">
                  <c:v>9700</c:v>
                </c:pt>
                <c:pt idx="98">
                  <c:v>9800</c:v>
                </c:pt>
                <c:pt idx="99">
                  <c:v>9900</c:v>
                </c:pt>
                <c:pt idx="100">
                  <c:v>10000</c:v>
                </c:pt>
                <c:pt idx="101">
                  <c:v>10100</c:v>
                </c:pt>
                <c:pt idx="102">
                  <c:v>10200</c:v>
                </c:pt>
                <c:pt idx="103">
                  <c:v>10300</c:v>
                </c:pt>
                <c:pt idx="104">
                  <c:v>10400</c:v>
                </c:pt>
                <c:pt idx="105">
                  <c:v>10500</c:v>
                </c:pt>
                <c:pt idx="106">
                  <c:v>10600</c:v>
                </c:pt>
                <c:pt idx="107">
                  <c:v>10700</c:v>
                </c:pt>
                <c:pt idx="108">
                  <c:v>10800</c:v>
                </c:pt>
                <c:pt idx="109">
                  <c:v>10900</c:v>
                </c:pt>
                <c:pt idx="110">
                  <c:v>11000</c:v>
                </c:pt>
                <c:pt idx="111">
                  <c:v>11100</c:v>
                </c:pt>
                <c:pt idx="112">
                  <c:v>11200</c:v>
                </c:pt>
                <c:pt idx="113">
                  <c:v>11300</c:v>
                </c:pt>
                <c:pt idx="114">
                  <c:v>11400</c:v>
                </c:pt>
                <c:pt idx="115">
                  <c:v>11500</c:v>
                </c:pt>
                <c:pt idx="116">
                  <c:v>11600</c:v>
                </c:pt>
                <c:pt idx="117">
                  <c:v>11700</c:v>
                </c:pt>
                <c:pt idx="118">
                  <c:v>11800</c:v>
                </c:pt>
                <c:pt idx="119">
                  <c:v>11900</c:v>
                </c:pt>
                <c:pt idx="120">
                  <c:v>12000</c:v>
                </c:pt>
                <c:pt idx="121">
                  <c:v>12100</c:v>
                </c:pt>
                <c:pt idx="122">
                  <c:v>12200</c:v>
                </c:pt>
                <c:pt idx="123">
                  <c:v>12300</c:v>
                </c:pt>
                <c:pt idx="124">
                  <c:v>12400</c:v>
                </c:pt>
                <c:pt idx="125">
                  <c:v>12500</c:v>
                </c:pt>
                <c:pt idx="126">
                  <c:v>12600</c:v>
                </c:pt>
                <c:pt idx="127">
                  <c:v>12700</c:v>
                </c:pt>
                <c:pt idx="128">
                  <c:v>12800</c:v>
                </c:pt>
                <c:pt idx="129">
                  <c:v>12900</c:v>
                </c:pt>
                <c:pt idx="130">
                  <c:v>13000</c:v>
                </c:pt>
                <c:pt idx="131">
                  <c:v>13100</c:v>
                </c:pt>
                <c:pt idx="132">
                  <c:v>13200</c:v>
                </c:pt>
                <c:pt idx="133">
                  <c:v>13300</c:v>
                </c:pt>
                <c:pt idx="134">
                  <c:v>13400</c:v>
                </c:pt>
                <c:pt idx="135">
                  <c:v>13500</c:v>
                </c:pt>
                <c:pt idx="136">
                  <c:v>13600</c:v>
                </c:pt>
                <c:pt idx="137">
                  <c:v>13700</c:v>
                </c:pt>
                <c:pt idx="138">
                  <c:v>13800</c:v>
                </c:pt>
                <c:pt idx="139">
                  <c:v>13900</c:v>
                </c:pt>
                <c:pt idx="140">
                  <c:v>14000</c:v>
                </c:pt>
                <c:pt idx="141">
                  <c:v>14100</c:v>
                </c:pt>
                <c:pt idx="142">
                  <c:v>14200</c:v>
                </c:pt>
                <c:pt idx="143">
                  <c:v>14300</c:v>
                </c:pt>
                <c:pt idx="144">
                  <c:v>14400</c:v>
                </c:pt>
                <c:pt idx="145">
                  <c:v>14500</c:v>
                </c:pt>
                <c:pt idx="146">
                  <c:v>14600</c:v>
                </c:pt>
                <c:pt idx="147">
                  <c:v>14700</c:v>
                </c:pt>
                <c:pt idx="148">
                  <c:v>14800</c:v>
                </c:pt>
                <c:pt idx="149">
                  <c:v>14900</c:v>
                </c:pt>
                <c:pt idx="150">
                  <c:v>15000</c:v>
                </c:pt>
                <c:pt idx="151">
                  <c:v>15100</c:v>
                </c:pt>
                <c:pt idx="152">
                  <c:v>15200</c:v>
                </c:pt>
                <c:pt idx="153">
                  <c:v>15300</c:v>
                </c:pt>
                <c:pt idx="154">
                  <c:v>15400</c:v>
                </c:pt>
                <c:pt idx="155">
                  <c:v>15500</c:v>
                </c:pt>
                <c:pt idx="156">
                  <c:v>15600</c:v>
                </c:pt>
                <c:pt idx="157">
                  <c:v>15700</c:v>
                </c:pt>
                <c:pt idx="158">
                  <c:v>15800</c:v>
                </c:pt>
                <c:pt idx="159">
                  <c:v>15900</c:v>
                </c:pt>
                <c:pt idx="160">
                  <c:v>16000</c:v>
                </c:pt>
                <c:pt idx="161">
                  <c:v>16100</c:v>
                </c:pt>
                <c:pt idx="162">
                  <c:v>16200</c:v>
                </c:pt>
                <c:pt idx="163">
                  <c:v>16300</c:v>
                </c:pt>
                <c:pt idx="164">
                  <c:v>16400</c:v>
                </c:pt>
                <c:pt idx="165">
                  <c:v>16500</c:v>
                </c:pt>
                <c:pt idx="166">
                  <c:v>16600</c:v>
                </c:pt>
                <c:pt idx="167">
                  <c:v>16700</c:v>
                </c:pt>
                <c:pt idx="168">
                  <c:v>16800</c:v>
                </c:pt>
                <c:pt idx="169">
                  <c:v>16900</c:v>
                </c:pt>
                <c:pt idx="170">
                  <c:v>17000</c:v>
                </c:pt>
                <c:pt idx="171">
                  <c:v>17100</c:v>
                </c:pt>
                <c:pt idx="172">
                  <c:v>17200</c:v>
                </c:pt>
                <c:pt idx="173">
                  <c:v>17300</c:v>
                </c:pt>
                <c:pt idx="174">
                  <c:v>17400</c:v>
                </c:pt>
                <c:pt idx="175">
                  <c:v>17500</c:v>
                </c:pt>
                <c:pt idx="176">
                  <c:v>17600</c:v>
                </c:pt>
                <c:pt idx="177">
                  <c:v>17700</c:v>
                </c:pt>
                <c:pt idx="178">
                  <c:v>17800</c:v>
                </c:pt>
                <c:pt idx="179">
                  <c:v>17900</c:v>
                </c:pt>
                <c:pt idx="180">
                  <c:v>18000</c:v>
                </c:pt>
                <c:pt idx="181">
                  <c:v>18100</c:v>
                </c:pt>
                <c:pt idx="182">
                  <c:v>18200</c:v>
                </c:pt>
                <c:pt idx="183">
                  <c:v>18300</c:v>
                </c:pt>
                <c:pt idx="184">
                  <c:v>18400</c:v>
                </c:pt>
                <c:pt idx="185">
                  <c:v>18500</c:v>
                </c:pt>
                <c:pt idx="186">
                  <c:v>18600</c:v>
                </c:pt>
                <c:pt idx="187">
                  <c:v>18700</c:v>
                </c:pt>
                <c:pt idx="188">
                  <c:v>18800</c:v>
                </c:pt>
                <c:pt idx="189">
                  <c:v>18900</c:v>
                </c:pt>
                <c:pt idx="190">
                  <c:v>19000</c:v>
                </c:pt>
                <c:pt idx="191">
                  <c:v>19100</c:v>
                </c:pt>
                <c:pt idx="192">
                  <c:v>19200</c:v>
                </c:pt>
                <c:pt idx="193">
                  <c:v>19300</c:v>
                </c:pt>
                <c:pt idx="194">
                  <c:v>19400</c:v>
                </c:pt>
                <c:pt idx="195">
                  <c:v>19500</c:v>
                </c:pt>
                <c:pt idx="196">
                  <c:v>19600</c:v>
                </c:pt>
                <c:pt idx="197">
                  <c:v>19700</c:v>
                </c:pt>
                <c:pt idx="198">
                  <c:v>19800</c:v>
                </c:pt>
                <c:pt idx="199">
                  <c:v>19900</c:v>
                </c:pt>
                <c:pt idx="200">
                  <c:v>20000</c:v>
                </c:pt>
                <c:pt idx="201">
                  <c:v>20550</c:v>
                </c:pt>
                <c:pt idx="202">
                  <c:v>21100</c:v>
                </c:pt>
                <c:pt idx="203">
                  <c:v>21650</c:v>
                </c:pt>
                <c:pt idx="204">
                  <c:v>22200</c:v>
                </c:pt>
                <c:pt idx="205">
                  <c:v>22750</c:v>
                </c:pt>
                <c:pt idx="206">
                  <c:v>23300</c:v>
                </c:pt>
                <c:pt idx="207">
                  <c:v>23850</c:v>
                </c:pt>
                <c:pt idx="208">
                  <c:v>24400</c:v>
                </c:pt>
                <c:pt idx="209">
                  <c:v>24950</c:v>
                </c:pt>
                <c:pt idx="210">
                  <c:v>25500</c:v>
                </c:pt>
                <c:pt idx="211">
                  <c:v>26050</c:v>
                </c:pt>
                <c:pt idx="212">
                  <c:v>26600</c:v>
                </c:pt>
                <c:pt idx="213">
                  <c:v>27150</c:v>
                </c:pt>
                <c:pt idx="214">
                  <c:v>27700</c:v>
                </c:pt>
                <c:pt idx="215">
                  <c:v>28250</c:v>
                </c:pt>
                <c:pt idx="216">
                  <c:v>28800</c:v>
                </c:pt>
                <c:pt idx="217">
                  <c:v>29350</c:v>
                </c:pt>
                <c:pt idx="218">
                  <c:v>29900</c:v>
                </c:pt>
                <c:pt idx="219">
                  <c:v>30450</c:v>
                </c:pt>
                <c:pt idx="220">
                  <c:v>31000</c:v>
                </c:pt>
                <c:pt idx="221">
                  <c:v>31550</c:v>
                </c:pt>
                <c:pt idx="222">
                  <c:v>32100</c:v>
                </c:pt>
                <c:pt idx="223">
                  <c:v>32650</c:v>
                </c:pt>
                <c:pt idx="224">
                  <c:v>33200</c:v>
                </c:pt>
                <c:pt idx="225">
                  <c:v>33750</c:v>
                </c:pt>
                <c:pt idx="226">
                  <c:v>34300</c:v>
                </c:pt>
                <c:pt idx="227">
                  <c:v>34850</c:v>
                </c:pt>
                <c:pt idx="228">
                  <c:v>35400</c:v>
                </c:pt>
                <c:pt idx="229">
                  <c:v>35950</c:v>
                </c:pt>
                <c:pt idx="230">
                  <c:v>36500</c:v>
                </c:pt>
                <c:pt idx="231">
                  <c:v>37050</c:v>
                </c:pt>
                <c:pt idx="232">
                  <c:v>37600</c:v>
                </c:pt>
                <c:pt idx="233">
                  <c:v>38150</c:v>
                </c:pt>
                <c:pt idx="234">
                  <c:v>38700</c:v>
                </c:pt>
                <c:pt idx="235">
                  <c:v>39250</c:v>
                </c:pt>
                <c:pt idx="236">
                  <c:v>39800</c:v>
                </c:pt>
                <c:pt idx="237">
                  <c:v>40350</c:v>
                </c:pt>
                <c:pt idx="238">
                  <c:v>40900</c:v>
                </c:pt>
                <c:pt idx="239">
                  <c:v>41450</c:v>
                </c:pt>
                <c:pt idx="240">
                  <c:v>42000</c:v>
                </c:pt>
                <c:pt idx="241">
                  <c:v>42550</c:v>
                </c:pt>
                <c:pt idx="242">
                  <c:v>43100</c:v>
                </c:pt>
                <c:pt idx="243">
                  <c:v>43650</c:v>
                </c:pt>
                <c:pt idx="244">
                  <c:v>44200</c:v>
                </c:pt>
                <c:pt idx="245">
                  <c:v>44750</c:v>
                </c:pt>
                <c:pt idx="246">
                  <c:v>45300</c:v>
                </c:pt>
                <c:pt idx="247">
                  <c:v>45850</c:v>
                </c:pt>
                <c:pt idx="248">
                  <c:v>46400</c:v>
                </c:pt>
                <c:pt idx="249">
                  <c:v>46950</c:v>
                </c:pt>
                <c:pt idx="250">
                  <c:v>47500</c:v>
                </c:pt>
                <c:pt idx="251">
                  <c:v>48050</c:v>
                </c:pt>
                <c:pt idx="252">
                  <c:v>48600</c:v>
                </c:pt>
                <c:pt idx="253">
                  <c:v>49150</c:v>
                </c:pt>
                <c:pt idx="254">
                  <c:v>49700</c:v>
                </c:pt>
                <c:pt idx="255">
                  <c:v>50250</c:v>
                </c:pt>
                <c:pt idx="256">
                  <c:v>50800</c:v>
                </c:pt>
                <c:pt idx="257">
                  <c:v>51350</c:v>
                </c:pt>
                <c:pt idx="258">
                  <c:v>51900</c:v>
                </c:pt>
                <c:pt idx="259">
                  <c:v>52450</c:v>
                </c:pt>
                <c:pt idx="260">
                  <c:v>53000</c:v>
                </c:pt>
                <c:pt idx="261">
                  <c:v>53550</c:v>
                </c:pt>
                <c:pt idx="262">
                  <c:v>54100</c:v>
                </c:pt>
                <c:pt idx="263">
                  <c:v>54650</c:v>
                </c:pt>
                <c:pt idx="264">
                  <c:v>55200</c:v>
                </c:pt>
                <c:pt idx="265">
                  <c:v>55750</c:v>
                </c:pt>
                <c:pt idx="266">
                  <c:v>56300</c:v>
                </c:pt>
                <c:pt idx="267">
                  <c:v>56850</c:v>
                </c:pt>
                <c:pt idx="268">
                  <c:v>57400</c:v>
                </c:pt>
                <c:pt idx="269">
                  <c:v>57950</c:v>
                </c:pt>
                <c:pt idx="270">
                  <c:v>58500</c:v>
                </c:pt>
                <c:pt idx="271">
                  <c:v>59050</c:v>
                </c:pt>
                <c:pt idx="272">
                  <c:v>59600</c:v>
                </c:pt>
                <c:pt idx="273">
                  <c:v>60150</c:v>
                </c:pt>
                <c:pt idx="274">
                  <c:v>60700</c:v>
                </c:pt>
                <c:pt idx="275">
                  <c:v>61250</c:v>
                </c:pt>
                <c:pt idx="276">
                  <c:v>61800</c:v>
                </c:pt>
                <c:pt idx="277">
                  <c:v>62350</c:v>
                </c:pt>
                <c:pt idx="278">
                  <c:v>62900</c:v>
                </c:pt>
                <c:pt idx="279">
                  <c:v>63450</c:v>
                </c:pt>
                <c:pt idx="280">
                  <c:v>64000</c:v>
                </c:pt>
                <c:pt idx="281">
                  <c:v>64550</c:v>
                </c:pt>
                <c:pt idx="282">
                  <c:v>65100</c:v>
                </c:pt>
                <c:pt idx="283">
                  <c:v>65650</c:v>
                </c:pt>
                <c:pt idx="284">
                  <c:v>66200</c:v>
                </c:pt>
                <c:pt idx="285">
                  <c:v>66750</c:v>
                </c:pt>
                <c:pt idx="286">
                  <c:v>67300</c:v>
                </c:pt>
                <c:pt idx="287">
                  <c:v>67850</c:v>
                </c:pt>
                <c:pt idx="288">
                  <c:v>68400</c:v>
                </c:pt>
                <c:pt idx="289">
                  <c:v>68950</c:v>
                </c:pt>
                <c:pt idx="290">
                  <c:v>69500</c:v>
                </c:pt>
                <c:pt idx="291">
                  <c:v>70050</c:v>
                </c:pt>
                <c:pt idx="292">
                  <c:v>70600</c:v>
                </c:pt>
                <c:pt idx="293">
                  <c:v>71150</c:v>
                </c:pt>
                <c:pt idx="294">
                  <c:v>71700</c:v>
                </c:pt>
                <c:pt idx="295">
                  <c:v>72250</c:v>
                </c:pt>
                <c:pt idx="296">
                  <c:v>72800</c:v>
                </c:pt>
                <c:pt idx="297">
                  <c:v>73350</c:v>
                </c:pt>
                <c:pt idx="298">
                  <c:v>73900</c:v>
                </c:pt>
                <c:pt idx="299">
                  <c:v>74450</c:v>
                </c:pt>
                <c:pt idx="300">
                  <c:v>75000</c:v>
                </c:pt>
              </c:numCache>
            </c:numRef>
          </c:xVal>
          <c:yVal>
            <c:numRef>
              <c:f>'UO2HBS (2)'!$I$2:$I$302</c:f>
              <c:numCache>
                <c:formatCode>0.00E+00</c:formatCode>
                <c:ptCount val="301"/>
                <c:pt idx="0" formatCode="General">
                  <c:v>0</c:v>
                </c:pt>
                <c:pt idx="1">
                  <c:v>1.202347E+16</c:v>
                </c:pt>
                <c:pt idx="2">
                  <c:v>1.630351E+17</c:v>
                </c:pt>
                <c:pt idx="3">
                  <c:v>8.217928E+17</c:v>
                </c:pt>
                <c:pt idx="4">
                  <c:v>2.674982E+18</c:v>
                </c:pt>
                <c:pt idx="5">
                  <c:v>6.78279E+18</c:v>
                </c:pt>
                <c:pt idx="6">
                  <c:v>1.462403E+19</c:v>
                </c:pt>
                <c:pt idx="7">
                  <c:v>2.813376E+19</c:v>
                </c:pt>
                <c:pt idx="8">
                  <c:v>4.973604E+19</c:v>
                </c:pt>
                <c:pt idx="9">
                  <c:v>8.2372369999999992E+19</c:v>
                </c:pt>
                <c:pt idx="10">
                  <c:v>1.295271E+20</c:v>
                </c:pt>
                <c:pt idx="11">
                  <c:v>1.952502E+20</c:v>
                </c:pt>
                <c:pt idx="12">
                  <c:v>2.841778E+20</c:v>
                </c:pt>
                <c:pt idx="13">
                  <c:v>4.0155059999999997E+20</c:v>
                </c:pt>
                <c:pt idx="14">
                  <c:v>5.5323139999999997E+20</c:v>
                </c:pt>
                <c:pt idx="15">
                  <c:v>7.4571990000000002E+20</c:v>
                </c:pt>
                <c:pt idx="16">
                  <c:v>9.8616790000000002E+20</c:v>
                </c:pt>
                <c:pt idx="17">
                  <c:v>1.2823909999999999E+21</c:v>
                </c:pt>
                <c:pt idx="18">
                  <c:v>1.6428839999999999E+21</c:v>
                </c:pt>
                <c:pt idx="19">
                  <c:v>2.0768259999999999E+21</c:v>
                </c:pt>
                <c:pt idx="20">
                  <c:v>2.5940970000000001E+21</c:v>
                </c:pt>
                <c:pt idx="21">
                  <c:v>3.2052839999999999E+21</c:v>
                </c:pt>
                <c:pt idx="22">
                  <c:v>3.921691E+21</c:v>
                </c:pt>
                <c:pt idx="23">
                  <c:v>4.7553470000000003E+21</c:v>
                </c:pt>
                <c:pt idx="24">
                  <c:v>5.7190109999999998E+21</c:v>
                </c:pt>
                <c:pt idx="25">
                  <c:v>6.8261830000000002E+21</c:v>
                </c:pt>
                <c:pt idx="26">
                  <c:v>8.091109E+21</c:v>
                </c:pt>
                <c:pt idx="27">
                  <c:v>9.528784999999999E+21</c:v>
                </c:pt>
                <c:pt idx="28">
                  <c:v>1.1154959999999999E+22</c:v>
                </c:pt>
                <c:pt idx="29">
                  <c:v>1.2986160000000001E+22</c:v>
                </c:pt>
                <c:pt idx="30">
                  <c:v>1.503966E+22</c:v>
                </c:pt>
                <c:pt idx="31">
                  <c:v>1.73335E+22</c:v>
                </c:pt>
                <c:pt idx="32">
                  <c:v>1.9886510000000001E+22</c:v>
                </c:pt>
                <c:pt idx="33">
                  <c:v>2.2718299999999999E+22</c:v>
                </c:pt>
                <c:pt idx="34">
                  <c:v>2.5849249999999998E+22</c:v>
                </c:pt>
                <c:pt idx="35">
                  <c:v>2.930051E+22</c:v>
                </c:pt>
                <c:pt idx="36">
                  <c:v>3.3094039999999998E+22</c:v>
                </c:pt>
                <c:pt idx="37">
                  <c:v>3.7252559999999999E+22</c:v>
                </c:pt>
                <c:pt idx="38">
                  <c:v>4.1799609999999996E+22</c:v>
                </c:pt>
                <c:pt idx="39">
                  <c:v>4.6759489999999997E+22</c:v>
                </c:pt>
                <c:pt idx="40">
                  <c:v>5.2157300000000001E+22</c:v>
                </c:pt>
                <c:pt idx="41">
                  <c:v>5.8018939999999998E+22</c:v>
                </c:pt>
                <c:pt idx="42">
                  <c:v>6.4371080000000001E+22</c:v>
                </c:pt>
                <c:pt idx="43">
                  <c:v>7.1241199999999998E+22</c:v>
                </c:pt>
                <c:pt idx="44">
                  <c:v>7.8657569999999994E+22</c:v>
                </c:pt>
                <c:pt idx="45">
                  <c:v>8.6649230000000007E+22</c:v>
                </c:pt>
                <c:pt idx="46">
                  <c:v>9.524602E+22</c:v>
                </c:pt>
                <c:pt idx="47">
                  <c:v>1.044786E+23</c:v>
                </c:pt>
                <c:pt idx="48">
                  <c:v>1.1437830000000001E+23</c:v>
                </c:pt>
                <c:pt idx="49">
                  <c:v>1.249775E+23</c:v>
                </c:pt>
                <c:pt idx="50">
                  <c:v>1.36309E+23</c:v>
                </c:pt>
                <c:pt idx="51">
                  <c:v>1.484067E+23</c:v>
                </c:pt>
                <c:pt idx="52">
                  <c:v>1.6130499999999999E+23</c:v>
                </c:pt>
                <c:pt idx="53">
                  <c:v>1.750394E+23</c:v>
                </c:pt>
                <c:pt idx="54">
                  <c:v>1.8964580000000001E+23</c:v>
                </c:pt>
                <c:pt idx="55">
                  <c:v>2.0516129999999999E+23</c:v>
                </c:pt>
                <c:pt idx="56">
                  <c:v>2.2162330000000002E+23</c:v>
                </c:pt>
                <c:pt idx="57">
                  <c:v>2.3907030000000001E+23</c:v>
                </c:pt>
                <c:pt idx="58">
                  <c:v>2.5754149999999999E+23</c:v>
                </c:pt>
                <c:pt idx="59">
                  <c:v>2.7707670000000001E+23</c:v>
                </c:pt>
                <c:pt idx="60">
                  <c:v>2.9771650000000002E+23</c:v>
                </c:pt>
                <c:pt idx="61">
                  <c:v>3.1950250000000001E+23</c:v>
                </c:pt>
                <c:pt idx="62">
                  <c:v>3.424768E+23</c:v>
                </c:pt>
                <c:pt idx="63">
                  <c:v>3.6668210000000002E+23</c:v>
                </c:pt>
                <c:pt idx="64">
                  <c:v>3.921621E+23</c:v>
                </c:pt>
                <c:pt idx="65">
                  <c:v>4.1896120000000002E+23</c:v>
                </c:pt>
                <c:pt idx="66">
                  <c:v>4.4712430000000003E+23</c:v>
                </c:pt>
                <c:pt idx="67">
                  <c:v>4.7669729999999998E+23</c:v>
                </c:pt>
                <c:pt idx="68">
                  <c:v>5.077265E+23</c:v>
                </c:pt>
                <c:pt idx="69">
                  <c:v>5.4025920000000002E+23</c:v>
                </c:pt>
                <c:pt idx="70">
                  <c:v>5.7434310000000001E+23</c:v>
                </c:pt>
                <c:pt idx="71">
                  <c:v>6.1002680000000004E+23</c:v>
                </c:pt>
                <c:pt idx="72">
                  <c:v>6.4735950000000001E+23</c:v>
                </c:pt>
                <c:pt idx="73">
                  <c:v>6.863911E+23</c:v>
                </c:pt>
                <c:pt idx="74">
                  <c:v>7.2717189999999997E+23</c:v>
                </c:pt>
                <c:pt idx="75">
                  <c:v>7.6975330000000006E+23</c:v>
                </c:pt>
                <c:pt idx="76">
                  <c:v>8.1418700000000002E+23</c:v>
                </c:pt>
                <c:pt idx="77">
                  <c:v>8.6052550000000005E+23</c:v>
                </c:pt>
                <c:pt idx="78">
                  <c:v>9.0882169999999997E+23</c:v>
                </c:pt>
                <c:pt idx="79">
                  <c:v>9.5912939999999998E+23</c:v>
                </c:pt>
                <c:pt idx="80">
                  <c:v>1.011503E+24</c:v>
                </c:pt>
                <c:pt idx="81">
                  <c:v>1.065997E+24</c:v>
                </c:pt>
                <c:pt idx="82">
                  <c:v>1.122667E+24</c:v>
                </c:pt>
                <c:pt idx="83">
                  <c:v>1.181569E+24</c:v>
                </c:pt>
                <c:pt idx="84">
                  <c:v>1.242759E+24</c:v>
                </c:pt>
                <c:pt idx="85">
                  <c:v>1.306295E+24</c:v>
                </c:pt>
                <c:pt idx="86">
                  <c:v>1.372234E+24</c:v>
                </c:pt>
                <c:pt idx="87">
                  <c:v>1.4406350000000001E+24</c:v>
                </c:pt>
                <c:pt idx="88">
                  <c:v>1.511556E+24</c:v>
                </c:pt>
                <c:pt idx="89">
                  <c:v>1.5850560000000001E+24</c:v>
                </c:pt>
                <c:pt idx="90">
                  <c:v>1.661194E+24</c:v>
                </c:pt>
                <c:pt idx="91">
                  <c:v>1.7400319999999999E+24</c:v>
                </c:pt>
                <c:pt idx="92">
                  <c:v>1.8216280000000001E+24</c:v>
                </c:pt>
                <c:pt idx="93">
                  <c:v>1.906045E+24</c:v>
                </c:pt>
                <c:pt idx="94">
                  <c:v>1.9933440000000001E+24</c:v>
                </c:pt>
                <c:pt idx="95">
                  <c:v>2.083587E+24</c:v>
                </c:pt>
                <c:pt idx="96">
                  <c:v>2.1768350000000001E+24</c:v>
                </c:pt>
                <c:pt idx="97">
                  <c:v>2.2731509999999999E+24</c:v>
                </c:pt>
                <c:pt idx="98">
                  <c:v>2.3725979999999999E+24</c:v>
                </c:pt>
                <c:pt idx="99">
                  <c:v>2.47524E+24</c:v>
                </c:pt>
                <c:pt idx="100">
                  <c:v>2.5811389999999999E+24</c:v>
                </c:pt>
                <c:pt idx="101">
                  <c:v>2.6903600000000002E+24</c:v>
                </c:pt>
                <c:pt idx="102">
                  <c:v>2.8029679999999999E+24</c:v>
                </c:pt>
                <c:pt idx="103">
                  <c:v>2.9190249999999998E+24</c:v>
                </c:pt>
                <c:pt idx="104">
                  <c:v>3.0385980000000002E+24</c:v>
                </c:pt>
                <c:pt idx="105">
                  <c:v>3.1617499999999998E+24</c:v>
                </c:pt>
                <c:pt idx="106">
                  <c:v>3.2885479999999998E+24</c:v>
                </c:pt>
                <c:pt idx="107">
                  <c:v>3.419056E+24</c:v>
                </c:pt>
                <c:pt idx="108">
                  <c:v>3.5533400000000001E+24</c:v>
                </c:pt>
                <c:pt idx="109">
                  <c:v>3.6914650000000001E+24</c:v>
                </c:pt>
                <c:pt idx="110">
                  <c:v>3.8334979999999998E+24</c:v>
                </c:pt>
                <c:pt idx="111">
                  <c:v>3.9795029999999999E+24</c:v>
                </c:pt>
                <c:pt idx="112">
                  <c:v>4.1295479999999999E+24</c:v>
                </c:pt>
                <c:pt idx="113">
                  <c:v>4.2836979999999999E+24</c:v>
                </c:pt>
                <c:pt idx="114">
                  <c:v>4.4420190000000003E+24</c:v>
                </c:pt>
                <c:pt idx="115">
                  <c:v>4.6045769999999998E+24</c:v>
                </c:pt>
                <c:pt idx="116">
                  <c:v>4.7714389999999998E+24</c:v>
                </c:pt>
                <c:pt idx="117">
                  <c:v>4.9426690000000005E+24</c:v>
                </c:pt>
                <c:pt idx="118">
                  <c:v>5.1183360000000002E+24</c:v>
                </c:pt>
                <c:pt idx="119">
                  <c:v>5.2985030000000003E+24</c:v>
                </c:pt>
                <c:pt idx="120">
                  <c:v>5.4832379999999998E+24</c:v>
                </c:pt>
                <c:pt idx="121">
                  <c:v>5.6726050000000005E+24</c:v>
                </c:pt>
                <c:pt idx="122">
                  <c:v>5.866671E+24</c:v>
                </c:pt>
                <c:pt idx="123">
                  <c:v>6.0655010000000005E+24</c:v>
                </c:pt>
                <c:pt idx="124">
                  <c:v>6.2691590000000003E+24</c:v>
                </c:pt>
                <c:pt idx="125">
                  <c:v>6.4777120000000005E+24</c:v>
                </c:pt>
                <c:pt idx="126">
                  <c:v>6.691223E+24</c:v>
                </c:pt>
                <c:pt idx="127">
                  <c:v>6.909757E+24</c:v>
                </c:pt>
                <c:pt idx="128">
                  <c:v>7.1333780000000001E+24</c:v>
                </c:pt>
                <c:pt idx="129">
                  <c:v>7.3621499999999998E+24</c:v>
                </c:pt>
                <c:pt idx="130">
                  <c:v>7.5961369999999999E+24</c:v>
                </c:pt>
                <c:pt idx="131">
                  <c:v>7.835401E+24</c:v>
                </c:pt>
                <c:pt idx="132">
                  <c:v>8.0800040000000001E+24</c:v>
                </c:pt>
                <c:pt idx="133">
                  <c:v>8.3300099999999998E+24</c:v>
                </c:pt>
                <c:pt idx="134">
                  <c:v>8.5854799999999995E+24</c:v>
                </c:pt>
                <c:pt idx="135">
                  <c:v>8.8464740000000003E+24</c:v>
                </c:pt>
                <c:pt idx="136">
                  <c:v>9.1130540000000001E+24</c:v>
                </c:pt>
                <c:pt idx="137">
                  <c:v>9.3852799999999998E+24</c:v>
                </c:pt>
                <c:pt idx="138">
                  <c:v>9.6632099999999998E+24</c:v>
                </c:pt>
                <c:pt idx="139">
                  <c:v>9.9469049999999997E+24</c:v>
                </c:pt>
                <c:pt idx="140">
                  <c:v>1.0236419999999999E+25</c:v>
                </c:pt>
                <c:pt idx="141">
                  <c:v>1.0531819999999999E+25</c:v>
                </c:pt>
                <c:pt idx="142">
                  <c:v>1.0833150000000001E+25</c:v>
                </c:pt>
                <c:pt idx="143">
                  <c:v>1.114047E+25</c:v>
                </c:pt>
                <c:pt idx="144">
                  <c:v>1.1453849999999999E+25</c:v>
                </c:pt>
                <c:pt idx="145">
                  <c:v>1.1773320000000001E+25</c:v>
                </c:pt>
                <c:pt idx="146">
                  <c:v>1.209895E+25</c:v>
                </c:pt>
                <c:pt idx="147">
                  <c:v>1.243079E+25</c:v>
                </c:pt>
                <c:pt idx="148">
                  <c:v>1.2768880000000001E+25</c:v>
                </c:pt>
                <c:pt idx="149">
                  <c:v>1.311329E+25</c:v>
                </c:pt>
                <c:pt idx="150">
                  <c:v>1.346406E+25</c:v>
                </c:pt>
                <c:pt idx="151">
                  <c:v>1.382123E+25</c:v>
                </c:pt>
                <c:pt idx="152">
                  <c:v>1.4184869999999999E+25</c:v>
                </c:pt>
                <c:pt idx="153">
                  <c:v>1.455501E+25</c:v>
                </c:pt>
                <c:pt idx="154">
                  <c:v>1.493169E+25</c:v>
                </c:pt>
                <c:pt idx="155">
                  <c:v>1.5314970000000001E+25</c:v>
                </c:pt>
                <c:pt idx="156">
                  <c:v>1.570489E+25</c:v>
                </c:pt>
                <c:pt idx="157">
                  <c:v>1.6101480000000001E+25</c:v>
                </c:pt>
                <c:pt idx="158">
                  <c:v>1.65048E+25</c:v>
                </c:pt>
                <c:pt idx="159">
                  <c:v>1.6914870000000001E+25</c:v>
                </c:pt>
                <c:pt idx="160">
                  <c:v>1.733174E+25</c:v>
                </c:pt>
                <c:pt idx="161">
                  <c:v>1.775545E+25</c:v>
                </c:pt>
                <c:pt idx="162">
                  <c:v>1.8186029999999999E+25</c:v>
                </c:pt>
                <c:pt idx="163">
                  <c:v>1.86235E+25</c:v>
                </c:pt>
                <c:pt idx="164">
                  <c:v>1.9067920000000001E+25</c:v>
                </c:pt>
                <c:pt idx="165">
                  <c:v>1.9519299999999998E+25</c:v>
                </c:pt>
                <c:pt idx="166">
                  <c:v>1.9977679999999999E+25</c:v>
                </c:pt>
                <c:pt idx="167">
                  <c:v>2.0443079999999999E+25</c:v>
                </c:pt>
                <c:pt idx="168">
                  <c:v>2.0915530000000001E+25</c:v>
                </c:pt>
                <c:pt idx="169">
                  <c:v>2.139506E+25</c:v>
                </c:pt>
                <c:pt idx="170">
                  <c:v>2.1881690000000002E+25</c:v>
                </c:pt>
                <c:pt idx="171">
                  <c:v>2.2375440000000002E+25</c:v>
                </c:pt>
                <c:pt idx="172">
                  <c:v>2.2876329999999998E+25</c:v>
                </c:pt>
                <c:pt idx="173">
                  <c:v>2.3384380000000001E+25</c:v>
                </c:pt>
                <c:pt idx="174">
                  <c:v>2.3899609999999999E+25</c:v>
                </c:pt>
                <c:pt idx="175">
                  <c:v>2.4422019999999999E+25</c:v>
                </c:pt>
                <c:pt idx="176">
                  <c:v>2.4951640000000002E+25</c:v>
                </c:pt>
                <c:pt idx="177">
                  <c:v>2.5488460000000001E+25</c:v>
                </c:pt>
                <c:pt idx="178">
                  <c:v>2.6032510000000001E+25</c:v>
                </c:pt>
                <c:pt idx="179">
                  <c:v>2.658379E+25</c:v>
                </c:pt>
                <c:pt idx="180">
                  <c:v>2.7142300000000002E+25</c:v>
                </c:pt>
                <c:pt idx="181">
                  <c:v>2.7708049999999998E+25</c:v>
                </c:pt>
                <c:pt idx="182">
                  <c:v>2.8281030000000002E+25</c:v>
                </c:pt>
                <c:pt idx="183">
                  <c:v>2.8861250000000001E+25</c:v>
                </c:pt>
                <c:pt idx="184">
                  <c:v>2.9448700000000002E+25</c:v>
                </c:pt>
                <c:pt idx="185">
                  <c:v>3.0043380000000001E+25</c:v>
                </c:pt>
                <c:pt idx="186">
                  <c:v>3.0645289999999998E+25</c:v>
                </c:pt>
                <c:pt idx="187">
                  <c:v>3.12544E+25</c:v>
                </c:pt>
                <c:pt idx="188">
                  <c:v>3.1870709999999999E+25</c:v>
                </c:pt>
                <c:pt idx="189">
                  <c:v>3.2494199999999998E+25</c:v>
                </c:pt>
                <c:pt idx="190">
                  <c:v>3.3124869999999998E+25</c:v>
                </c:pt>
                <c:pt idx="191">
                  <c:v>3.376268E+25</c:v>
                </c:pt>
                <c:pt idx="192">
                  <c:v>3.4407629999999999E+25</c:v>
                </c:pt>
                <c:pt idx="193">
                  <c:v>3.505968E+25</c:v>
                </c:pt>
                <c:pt idx="194">
                  <c:v>3.571881E+25</c:v>
                </c:pt>
                <c:pt idx="195">
                  <c:v>3.638499E+25</c:v>
                </c:pt>
                <c:pt idx="196">
                  <c:v>3.7058199999999998E+25</c:v>
                </c:pt>
                <c:pt idx="197">
                  <c:v>3.7738400000000002E+25</c:v>
                </c:pt>
                <c:pt idx="198">
                  <c:v>3.8425549999999999E+25</c:v>
                </c:pt>
                <c:pt idx="199">
                  <c:v>3.911963E+25</c:v>
                </c:pt>
                <c:pt idx="200">
                  <c:v>3.9820580000000001E+25</c:v>
                </c:pt>
                <c:pt idx="201">
                  <c:v>4.3729090000000001E+25</c:v>
                </c:pt>
                <c:pt idx="202">
                  <c:v>4.7841560000000004E+25</c:v>
                </c:pt>
                <c:pt idx="203">
                  <c:v>5.2141679999999996E+25</c:v>
                </c:pt>
                <c:pt idx="204">
                  <c:v>5.6613759999999999E+25</c:v>
                </c:pt>
                <c:pt idx="205">
                  <c:v>6.1240880000000002E+25</c:v>
                </c:pt>
                <c:pt idx="206">
                  <c:v>6.6004410000000004E+25</c:v>
                </c:pt>
                <c:pt idx="207">
                  <c:v>7.0883879999999999E+25</c:v>
                </c:pt>
                <c:pt idx="208">
                  <c:v>7.5857009999999996E+25</c:v>
                </c:pt>
                <c:pt idx="209">
                  <c:v>8.0899820000000003E+25</c:v>
                </c:pt>
                <c:pt idx="210">
                  <c:v>8.5986789999999998E+25</c:v>
                </c:pt>
                <c:pt idx="211">
                  <c:v>9.1091049999999995E+25</c:v>
                </c:pt>
                <c:pt idx="212">
                  <c:v>9.6184700000000008E+25</c:v>
                </c:pt>
                <c:pt idx="213">
                  <c:v>1.01239E+26</c:v>
                </c:pt>
                <c:pt idx="214">
                  <c:v>1.0622499999999999E+26</c:v>
                </c:pt>
                <c:pt idx="215">
                  <c:v>1.111132E+26</c:v>
                </c:pt>
                <c:pt idx="216">
                  <c:v>1.158747E+26</c:v>
                </c:pt>
                <c:pt idx="217">
                  <c:v>1.204813E+26</c:v>
                </c:pt>
                <c:pt idx="218">
                  <c:v>1.249055E+26</c:v>
                </c:pt>
                <c:pt idx="219">
                  <c:v>1.2912139999999999E+26</c:v>
                </c:pt>
                <c:pt idx="220">
                  <c:v>1.331047E+26</c:v>
                </c:pt>
                <c:pt idx="221">
                  <c:v>1.368334E+26</c:v>
                </c:pt>
                <c:pt idx="222">
                  <c:v>1.402876E+26</c:v>
                </c:pt>
                <c:pt idx="223">
                  <c:v>1.434504E+26</c:v>
                </c:pt>
                <c:pt idx="224">
                  <c:v>1.4630739999999999E+26</c:v>
                </c:pt>
                <c:pt idx="225">
                  <c:v>1.4884770000000001E+26</c:v>
                </c:pt>
                <c:pt idx="226">
                  <c:v>1.510633E+26</c:v>
                </c:pt>
                <c:pt idx="227">
                  <c:v>1.529497E+26</c:v>
                </c:pt>
                <c:pt idx="228">
                  <c:v>1.5450549999999999E+26</c:v>
                </c:pt>
                <c:pt idx="229">
                  <c:v>1.55733E+26</c:v>
                </c:pt>
                <c:pt idx="230">
                  <c:v>1.5663719999999998E+26</c:v>
                </c:pt>
                <c:pt idx="231">
                  <c:v>1.572264E+26</c:v>
                </c:pt>
                <c:pt idx="232">
                  <c:v>1.5751180000000001E+26</c:v>
                </c:pt>
                <c:pt idx="233">
                  <c:v>1.575071E+26</c:v>
                </c:pt>
                <c:pt idx="234">
                  <c:v>1.5722830000000001E+26</c:v>
                </c:pt>
                <c:pt idx="235">
                  <c:v>1.5669350000000001E+26</c:v>
                </c:pt>
                <c:pt idx="236">
                  <c:v>1.5592239999999999E+26</c:v>
                </c:pt>
                <c:pt idx="237">
                  <c:v>1.5493589999999999E+26</c:v>
                </c:pt>
                <c:pt idx="238">
                  <c:v>1.537561E+26</c:v>
                </c:pt>
                <c:pt idx="239">
                  <c:v>1.5240540000000001E+26</c:v>
                </c:pt>
                <c:pt idx="240">
                  <c:v>1.509067E+26</c:v>
                </c:pt>
                <c:pt idx="241">
                  <c:v>1.4928260000000001E+26</c:v>
                </c:pt>
                <c:pt idx="242">
                  <c:v>1.4755529999999999E+26</c:v>
                </c:pt>
                <c:pt idx="243">
                  <c:v>1.457464E+26</c:v>
                </c:pt>
                <c:pt idx="244">
                  <c:v>1.438764E+26</c:v>
                </c:pt>
                <c:pt idx="245">
                  <c:v>1.4196469999999999E+26</c:v>
                </c:pt>
                <c:pt idx="246">
                  <c:v>1.4002949999999999E+26</c:v>
                </c:pt>
                <c:pt idx="247">
                  <c:v>1.380871E+26</c:v>
                </c:pt>
                <c:pt idx="248">
                  <c:v>1.361528E+26</c:v>
                </c:pt>
                <c:pt idx="249">
                  <c:v>1.3423970000000001E+26</c:v>
                </c:pt>
                <c:pt idx="250">
                  <c:v>1.3235979999999999E+26</c:v>
                </c:pt>
                <c:pt idx="251">
                  <c:v>1.305229E+26</c:v>
                </c:pt>
                <c:pt idx="252">
                  <c:v>1.2873760000000001E+26</c:v>
                </c:pt>
                <c:pt idx="253">
                  <c:v>1.2701090000000001E+26</c:v>
                </c:pt>
                <c:pt idx="254">
                  <c:v>1.253482E+26</c:v>
                </c:pt>
                <c:pt idx="255">
                  <c:v>1.2375369999999999E+26</c:v>
                </c:pt>
                <c:pt idx="256">
                  <c:v>1.222303E+26</c:v>
                </c:pt>
                <c:pt idx="257">
                  <c:v>1.207798E+26</c:v>
                </c:pt>
                <c:pt idx="258">
                  <c:v>1.19403E+26</c:v>
                </c:pt>
                <c:pt idx="259">
                  <c:v>1.181E+26</c:v>
                </c:pt>
                <c:pt idx="260">
                  <c:v>1.1686990000000001E+26</c:v>
                </c:pt>
                <c:pt idx="261">
                  <c:v>1.157115E+26</c:v>
                </c:pt>
                <c:pt idx="262">
                  <c:v>1.146228E+26</c:v>
                </c:pt>
                <c:pt idx="263">
                  <c:v>1.136016E+26</c:v>
                </c:pt>
                <c:pt idx="264">
                  <c:v>1.126452E+26</c:v>
                </c:pt>
                <c:pt idx="265">
                  <c:v>1.11751E+26</c:v>
                </c:pt>
                <c:pt idx="266">
                  <c:v>1.10916E+26</c:v>
                </c:pt>
                <c:pt idx="267">
                  <c:v>1.101371E+26</c:v>
                </c:pt>
                <c:pt idx="268">
                  <c:v>1.094114E+26</c:v>
                </c:pt>
                <c:pt idx="269">
                  <c:v>1.0873560000000001E+26</c:v>
                </c:pt>
                <c:pt idx="270">
                  <c:v>1.08107E+26</c:v>
                </c:pt>
                <c:pt idx="271">
                  <c:v>1.0752249999999999E+26</c:v>
                </c:pt>
                <c:pt idx="272">
                  <c:v>1.069793E+26</c:v>
                </c:pt>
                <c:pt idx="273">
                  <c:v>1.0647479999999999E+26</c:v>
                </c:pt>
                <c:pt idx="274">
                  <c:v>1.060063E+26</c:v>
                </c:pt>
                <c:pt idx="275">
                  <c:v>1.055714E+26</c:v>
                </c:pt>
                <c:pt idx="276">
                  <c:v>1.0516780000000001E+26</c:v>
                </c:pt>
                <c:pt idx="277">
                  <c:v>1.0479320000000001E+26</c:v>
                </c:pt>
                <c:pt idx="278">
                  <c:v>1.044457E+26</c:v>
                </c:pt>
                <c:pt idx="279">
                  <c:v>1.041233E+26</c:v>
                </c:pt>
                <c:pt idx="280">
                  <c:v>1.038243E+26</c:v>
                </c:pt>
                <c:pt idx="281">
                  <c:v>1.035469E+26</c:v>
                </c:pt>
                <c:pt idx="282">
                  <c:v>1.0328969999999999E+26</c:v>
                </c:pt>
                <c:pt idx="283">
                  <c:v>1.030511E+26</c:v>
                </c:pt>
                <c:pt idx="284">
                  <c:v>1.0282969999999999E+26</c:v>
                </c:pt>
                <c:pt idx="285">
                  <c:v>1.026245E+26</c:v>
                </c:pt>
                <c:pt idx="286">
                  <c:v>1.024341E+26</c:v>
                </c:pt>
                <c:pt idx="287">
                  <c:v>1.022576E+26</c:v>
                </c:pt>
                <c:pt idx="288">
                  <c:v>1.020938E+26</c:v>
                </c:pt>
                <c:pt idx="289">
                  <c:v>1.0194199999999999E+26</c:v>
                </c:pt>
                <c:pt idx="290">
                  <c:v>1.018011E+26</c:v>
                </c:pt>
                <c:pt idx="291">
                  <c:v>1.016705E+26</c:v>
                </c:pt>
                <c:pt idx="292">
                  <c:v>1.015493E+26</c:v>
                </c:pt>
                <c:pt idx="293">
                  <c:v>1.014369E+26</c:v>
                </c:pt>
                <c:pt idx="294">
                  <c:v>1.013327E+26</c:v>
                </c:pt>
                <c:pt idx="295">
                  <c:v>1.012361E+26</c:v>
                </c:pt>
                <c:pt idx="296">
                  <c:v>1.011464E+26</c:v>
                </c:pt>
                <c:pt idx="297">
                  <c:v>1.0106330000000001E+26</c:v>
                </c:pt>
                <c:pt idx="298">
                  <c:v>1.009861E+26</c:v>
                </c:pt>
                <c:pt idx="299">
                  <c:v>1.009146E+26</c:v>
                </c:pt>
                <c:pt idx="300">
                  <c:v>1.008483E+26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728-4DA7-8CB3-5095728736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18647792"/>
        <c:axId val="1318646832"/>
      </c:scatterChart>
      <c:valAx>
        <c:axId val="13186477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Time</a:t>
                </a:r>
                <a:r>
                  <a:rPr lang="it-IT" sz="1400" baseline="0"/>
                  <a:t> (h)</a:t>
                </a:r>
                <a:endParaRPr lang="it-IT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18646832"/>
        <c:crosses val="autoZero"/>
        <c:crossBetween val="midCat"/>
        <c:majorUnit val="10000"/>
      </c:valAx>
      <c:valAx>
        <c:axId val="1318646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Xe</a:t>
                </a:r>
                <a:r>
                  <a:rPr lang="it-IT" sz="1400" baseline="0"/>
                  <a:t> in grain (at/m3)</a:t>
                </a:r>
                <a:endParaRPr lang="it-IT" sz="1400"/>
              </a:p>
            </c:rich>
          </c:tx>
          <c:layout>
            <c:manualLayout>
              <c:xMode val="edge"/>
              <c:yMode val="edge"/>
              <c:x val="1.7467766482987354E-2"/>
              <c:y val="0.1940994668022349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1864779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2488940523777529"/>
          <c:y val="0.91379627949623199"/>
          <c:w val="0.64827437243848929"/>
          <c:h val="7.21316788527407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995560891916302"/>
          <c:y val="5.0925925925925923E-2"/>
          <c:w val="0.83591774800837282"/>
          <c:h val="0.77347172512526841"/>
        </c:manualLayout>
      </c:layout>
      <c:scatterChart>
        <c:scatterStyle val="lineMarker"/>
        <c:varyColors val="0"/>
        <c:ser>
          <c:idx val="0"/>
          <c:order val="0"/>
          <c:tx>
            <c:strRef>
              <c:f>'UO2HBS (2)'!$AN$1</c:f>
              <c:strCache>
                <c:ptCount val="1"/>
                <c:pt idx="0">
                  <c:v>HBS porosity (/)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'UO2HBS (2)'!$AH$2:$AH$302</c:f>
              <c:numCache>
                <c:formatCode>General</c:formatCode>
                <c:ptCount val="301"/>
                <c:pt idx="0">
                  <c:v>0</c:v>
                </c:pt>
                <c:pt idx="1">
                  <c:v>0.24005170000000001</c:v>
                </c:pt>
                <c:pt idx="2">
                  <c:v>0.48010340000000001</c:v>
                </c:pt>
                <c:pt idx="3">
                  <c:v>0.72015510000000005</c:v>
                </c:pt>
                <c:pt idx="4">
                  <c:v>0.96020680000000003</c:v>
                </c:pt>
                <c:pt idx="5">
                  <c:v>1.200259</c:v>
                </c:pt>
                <c:pt idx="6">
                  <c:v>1.44031</c:v>
                </c:pt>
                <c:pt idx="7">
                  <c:v>1.6803619999999999</c:v>
                </c:pt>
                <c:pt idx="8">
                  <c:v>1.9204140000000001</c:v>
                </c:pt>
                <c:pt idx="9">
                  <c:v>2.1604649999999999</c:v>
                </c:pt>
                <c:pt idx="10">
                  <c:v>2.4005169999999998</c:v>
                </c:pt>
                <c:pt idx="11">
                  <c:v>2.6405690000000002</c:v>
                </c:pt>
                <c:pt idx="12">
                  <c:v>2.88062</c:v>
                </c:pt>
                <c:pt idx="13">
                  <c:v>3.1206719999999999</c:v>
                </c:pt>
                <c:pt idx="14">
                  <c:v>3.3607239999999998</c:v>
                </c:pt>
                <c:pt idx="15">
                  <c:v>3.6007760000000002</c:v>
                </c:pt>
                <c:pt idx="16">
                  <c:v>3.840827</c:v>
                </c:pt>
                <c:pt idx="17">
                  <c:v>4.0808790000000004</c:v>
                </c:pt>
                <c:pt idx="18">
                  <c:v>4.3209309999999999</c:v>
                </c:pt>
                <c:pt idx="19">
                  <c:v>4.5609820000000001</c:v>
                </c:pt>
                <c:pt idx="20">
                  <c:v>4.8010339999999996</c:v>
                </c:pt>
                <c:pt idx="21">
                  <c:v>5.041086</c:v>
                </c:pt>
                <c:pt idx="22">
                  <c:v>5.2811370000000002</c:v>
                </c:pt>
                <c:pt idx="23">
                  <c:v>5.5211889999999997</c:v>
                </c:pt>
                <c:pt idx="24">
                  <c:v>5.7612410000000001</c:v>
                </c:pt>
                <c:pt idx="25">
                  <c:v>6.0012930000000004</c:v>
                </c:pt>
                <c:pt idx="26">
                  <c:v>6.2413439999999998</c:v>
                </c:pt>
                <c:pt idx="27">
                  <c:v>6.4813960000000002</c:v>
                </c:pt>
                <c:pt idx="28">
                  <c:v>6.7214479999999996</c:v>
                </c:pt>
                <c:pt idx="29">
                  <c:v>6.9614989999999999</c:v>
                </c:pt>
                <c:pt idx="30">
                  <c:v>7.2015510000000003</c:v>
                </c:pt>
                <c:pt idx="31">
                  <c:v>7.4416029999999997</c:v>
                </c:pt>
                <c:pt idx="32">
                  <c:v>7.6816550000000001</c:v>
                </c:pt>
                <c:pt idx="33">
                  <c:v>7.9217060000000004</c:v>
                </c:pt>
                <c:pt idx="34">
                  <c:v>8.1617580000000007</c:v>
                </c:pt>
                <c:pt idx="35">
                  <c:v>8.4018099999999993</c:v>
                </c:pt>
                <c:pt idx="36">
                  <c:v>8.6418610000000005</c:v>
                </c:pt>
                <c:pt idx="37">
                  <c:v>8.8819130000000008</c:v>
                </c:pt>
                <c:pt idx="38">
                  <c:v>9.1219649999999994</c:v>
                </c:pt>
                <c:pt idx="39">
                  <c:v>9.3620160000000006</c:v>
                </c:pt>
                <c:pt idx="40">
                  <c:v>9.6020679999999992</c:v>
                </c:pt>
                <c:pt idx="41">
                  <c:v>9.8421199999999995</c:v>
                </c:pt>
                <c:pt idx="42">
                  <c:v>10.08217</c:v>
                </c:pt>
                <c:pt idx="43">
                  <c:v>10.32222</c:v>
                </c:pt>
                <c:pt idx="44">
                  <c:v>10.56227</c:v>
                </c:pt>
                <c:pt idx="45">
                  <c:v>10.80233</c:v>
                </c:pt>
                <c:pt idx="46">
                  <c:v>11.04238</c:v>
                </c:pt>
                <c:pt idx="47">
                  <c:v>11.28243</c:v>
                </c:pt>
                <c:pt idx="48">
                  <c:v>11.52248</c:v>
                </c:pt>
                <c:pt idx="49">
                  <c:v>11.76253</c:v>
                </c:pt>
                <c:pt idx="50">
                  <c:v>12.00259</c:v>
                </c:pt>
                <c:pt idx="51">
                  <c:v>12.24264</c:v>
                </c:pt>
                <c:pt idx="52">
                  <c:v>12.48269</c:v>
                </c:pt>
                <c:pt idx="53">
                  <c:v>12.72274</c:v>
                </c:pt>
                <c:pt idx="54">
                  <c:v>12.96279</c:v>
                </c:pt>
                <c:pt idx="55">
                  <c:v>13.20284</c:v>
                </c:pt>
                <c:pt idx="56">
                  <c:v>13.4429</c:v>
                </c:pt>
                <c:pt idx="57">
                  <c:v>13.68295</c:v>
                </c:pt>
                <c:pt idx="58">
                  <c:v>13.923</c:v>
                </c:pt>
                <c:pt idx="59">
                  <c:v>14.16305</c:v>
                </c:pt>
                <c:pt idx="60">
                  <c:v>14.4031</c:v>
                </c:pt>
                <c:pt idx="61">
                  <c:v>14.64315</c:v>
                </c:pt>
                <c:pt idx="62">
                  <c:v>14.88321</c:v>
                </c:pt>
                <c:pt idx="63">
                  <c:v>15.12326</c:v>
                </c:pt>
                <c:pt idx="64">
                  <c:v>15.36331</c:v>
                </c:pt>
                <c:pt idx="65">
                  <c:v>15.60336</c:v>
                </c:pt>
                <c:pt idx="66">
                  <c:v>15.84341</c:v>
                </c:pt>
                <c:pt idx="67">
                  <c:v>16.083459999999999</c:v>
                </c:pt>
                <c:pt idx="68">
                  <c:v>16.323519999999998</c:v>
                </c:pt>
                <c:pt idx="69">
                  <c:v>16.563569999999999</c:v>
                </c:pt>
                <c:pt idx="70">
                  <c:v>16.803619999999999</c:v>
                </c:pt>
                <c:pt idx="71">
                  <c:v>17.043669999999999</c:v>
                </c:pt>
                <c:pt idx="72">
                  <c:v>17.283719999999999</c:v>
                </c:pt>
                <c:pt idx="73">
                  <c:v>17.523769999999999</c:v>
                </c:pt>
                <c:pt idx="74">
                  <c:v>17.763829999999999</c:v>
                </c:pt>
                <c:pt idx="75">
                  <c:v>18.003879999999999</c:v>
                </c:pt>
                <c:pt idx="76">
                  <c:v>18.243929999999999</c:v>
                </c:pt>
                <c:pt idx="77">
                  <c:v>18.483979999999999</c:v>
                </c:pt>
                <c:pt idx="78">
                  <c:v>18.724029999999999</c:v>
                </c:pt>
                <c:pt idx="79">
                  <c:v>18.964079999999999</c:v>
                </c:pt>
                <c:pt idx="80">
                  <c:v>19.204139999999999</c:v>
                </c:pt>
                <c:pt idx="81">
                  <c:v>19.444189999999999</c:v>
                </c:pt>
                <c:pt idx="82">
                  <c:v>19.684239999999999</c:v>
                </c:pt>
                <c:pt idx="83">
                  <c:v>19.924289999999999</c:v>
                </c:pt>
                <c:pt idx="84">
                  <c:v>20.164339999999999</c:v>
                </c:pt>
                <c:pt idx="85">
                  <c:v>20.404389999999999</c:v>
                </c:pt>
                <c:pt idx="86">
                  <c:v>20.644449999999999</c:v>
                </c:pt>
                <c:pt idx="87">
                  <c:v>20.884499999999999</c:v>
                </c:pt>
                <c:pt idx="88">
                  <c:v>21.124549999999999</c:v>
                </c:pt>
                <c:pt idx="89">
                  <c:v>21.364599999999999</c:v>
                </c:pt>
                <c:pt idx="90">
                  <c:v>21.604649999999999</c:v>
                </c:pt>
                <c:pt idx="91">
                  <c:v>21.844709999999999</c:v>
                </c:pt>
                <c:pt idx="92">
                  <c:v>22.084759999999999</c:v>
                </c:pt>
                <c:pt idx="93">
                  <c:v>22.324809999999999</c:v>
                </c:pt>
                <c:pt idx="94">
                  <c:v>22.564859999999999</c:v>
                </c:pt>
                <c:pt idx="95">
                  <c:v>22.80491</c:v>
                </c:pt>
                <c:pt idx="96">
                  <c:v>23.04496</c:v>
                </c:pt>
                <c:pt idx="97">
                  <c:v>23.285019999999999</c:v>
                </c:pt>
                <c:pt idx="98">
                  <c:v>23.525069999999999</c:v>
                </c:pt>
                <c:pt idx="99">
                  <c:v>23.76512</c:v>
                </c:pt>
                <c:pt idx="100">
                  <c:v>24.00517</c:v>
                </c:pt>
                <c:pt idx="101">
                  <c:v>24.24522</c:v>
                </c:pt>
                <c:pt idx="102">
                  <c:v>24.48527</c:v>
                </c:pt>
                <c:pt idx="103">
                  <c:v>24.72533</c:v>
                </c:pt>
                <c:pt idx="104">
                  <c:v>24.96538</c:v>
                </c:pt>
                <c:pt idx="105">
                  <c:v>25.20543</c:v>
                </c:pt>
                <c:pt idx="106">
                  <c:v>25.44548</c:v>
                </c:pt>
                <c:pt idx="107">
                  <c:v>25.68553</c:v>
                </c:pt>
                <c:pt idx="108">
                  <c:v>25.92558</c:v>
                </c:pt>
                <c:pt idx="109">
                  <c:v>26.16564</c:v>
                </c:pt>
                <c:pt idx="110">
                  <c:v>26.40569</c:v>
                </c:pt>
                <c:pt idx="111">
                  <c:v>26.64574</c:v>
                </c:pt>
                <c:pt idx="112">
                  <c:v>26.88579</c:v>
                </c:pt>
                <c:pt idx="113">
                  <c:v>27.12584</c:v>
                </c:pt>
                <c:pt idx="114">
                  <c:v>27.36589</c:v>
                </c:pt>
                <c:pt idx="115">
                  <c:v>27.60595</c:v>
                </c:pt>
                <c:pt idx="116">
                  <c:v>27.846</c:v>
                </c:pt>
                <c:pt idx="117">
                  <c:v>28.08605</c:v>
                </c:pt>
                <c:pt idx="118">
                  <c:v>28.3261</c:v>
                </c:pt>
                <c:pt idx="119">
                  <c:v>28.56615</c:v>
                </c:pt>
                <c:pt idx="120">
                  <c:v>28.8062</c:v>
                </c:pt>
                <c:pt idx="121">
                  <c:v>29.04626</c:v>
                </c:pt>
                <c:pt idx="122">
                  <c:v>29.28631</c:v>
                </c:pt>
                <c:pt idx="123">
                  <c:v>29.52636</c:v>
                </c:pt>
                <c:pt idx="124">
                  <c:v>29.76641</c:v>
                </c:pt>
                <c:pt idx="125">
                  <c:v>30.006460000000001</c:v>
                </c:pt>
                <c:pt idx="126">
                  <c:v>30.246510000000001</c:v>
                </c:pt>
                <c:pt idx="127">
                  <c:v>30.48657</c:v>
                </c:pt>
                <c:pt idx="128">
                  <c:v>30.72662</c:v>
                </c:pt>
                <c:pt idx="129">
                  <c:v>30.966670000000001</c:v>
                </c:pt>
                <c:pt idx="130">
                  <c:v>31.206720000000001</c:v>
                </c:pt>
                <c:pt idx="131">
                  <c:v>31.446770000000001</c:v>
                </c:pt>
                <c:pt idx="132">
                  <c:v>31.686820000000001</c:v>
                </c:pt>
                <c:pt idx="133">
                  <c:v>31.926880000000001</c:v>
                </c:pt>
                <c:pt idx="134">
                  <c:v>32.166930000000001</c:v>
                </c:pt>
                <c:pt idx="135">
                  <c:v>32.406979999999997</c:v>
                </c:pt>
                <c:pt idx="136">
                  <c:v>32.647030000000001</c:v>
                </c:pt>
                <c:pt idx="137">
                  <c:v>32.887079999999997</c:v>
                </c:pt>
                <c:pt idx="138">
                  <c:v>33.127139999999997</c:v>
                </c:pt>
                <c:pt idx="139">
                  <c:v>33.367190000000001</c:v>
                </c:pt>
                <c:pt idx="140">
                  <c:v>33.607239999999997</c:v>
                </c:pt>
                <c:pt idx="141">
                  <c:v>33.847290000000001</c:v>
                </c:pt>
                <c:pt idx="142">
                  <c:v>34.087339999999998</c:v>
                </c:pt>
                <c:pt idx="143">
                  <c:v>34.327390000000001</c:v>
                </c:pt>
                <c:pt idx="144">
                  <c:v>34.567450000000001</c:v>
                </c:pt>
                <c:pt idx="145">
                  <c:v>34.807499999999997</c:v>
                </c:pt>
                <c:pt idx="146">
                  <c:v>35.047550000000001</c:v>
                </c:pt>
                <c:pt idx="147">
                  <c:v>35.287599999999998</c:v>
                </c:pt>
                <c:pt idx="148">
                  <c:v>35.527650000000001</c:v>
                </c:pt>
                <c:pt idx="149">
                  <c:v>35.767699999999998</c:v>
                </c:pt>
                <c:pt idx="150">
                  <c:v>36.007759999999998</c:v>
                </c:pt>
                <c:pt idx="151">
                  <c:v>36.247810000000001</c:v>
                </c:pt>
                <c:pt idx="152">
                  <c:v>36.487859999999998</c:v>
                </c:pt>
                <c:pt idx="153">
                  <c:v>36.727910000000001</c:v>
                </c:pt>
                <c:pt idx="154">
                  <c:v>36.967959999999998</c:v>
                </c:pt>
                <c:pt idx="155">
                  <c:v>37.208010000000002</c:v>
                </c:pt>
                <c:pt idx="156">
                  <c:v>37.448070000000001</c:v>
                </c:pt>
                <c:pt idx="157">
                  <c:v>37.688119999999998</c:v>
                </c:pt>
                <c:pt idx="158">
                  <c:v>37.928170000000001</c:v>
                </c:pt>
                <c:pt idx="159">
                  <c:v>38.168219999999998</c:v>
                </c:pt>
                <c:pt idx="160">
                  <c:v>38.408270000000002</c:v>
                </c:pt>
                <c:pt idx="161">
                  <c:v>38.648319999999998</c:v>
                </c:pt>
                <c:pt idx="162">
                  <c:v>38.888379999999998</c:v>
                </c:pt>
                <c:pt idx="163">
                  <c:v>39.128430000000002</c:v>
                </c:pt>
                <c:pt idx="164">
                  <c:v>39.368479999999998</c:v>
                </c:pt>
                <c:pt idx="165">
                  <c:v>39.608530000000002</c:v>
                </c:pt>
                <c:pt idx="166">
                  <c:v>39.848579999999998</c:v>
                </c:pt>
                <c:pt idx="167">
                  <c:v>40.088630000000002</c:v>
                </c:pt>
                <c:pt idx="168">
                  <c:v>40.328690000000002</c:v>
                </c:pt>
                <c:pt idx="169">
                  <c:v>40.568739999999998</c:v>
                </c:pt>
                <c:pt idx="170">
                  <c:v>40.808790000000002</c:v>
                </c:pt>
                <c:pt idx="171">
                  <c:v>41.048839999999998</c:v>
                </c:pt>
                <c:pt idx="172">
                  <c:v>41.288890000000002</c:v>
                </c:pt>
                <c:pt idx="173">
                  <c:v>41.528939999999999</c:v>
                </c:pt>
                <c:pt idx="174">
                  <c:v>41.768999999999998</c:v>
                </c:pt>
                <c:pt idx="175">
                  <c:v>42.009050000000002</c:v>
                </c:pt>
                <c:pt idx="176">
                  <c:v>42.249099999999999</c:v>
                </c:pt>
                <c:pt idx="177">
                  <c:v>42.489150000000002</c:v>
                </c:pt>
                <c:pt idx="178">
                  <c:v>42.729199999999999</c:v>
                </c:pt>
                <c:pt idx="179">
                  <c:v>42.969250000000002</c:v>
                </c:pt>
                <c:pt idx="180">
                  <c:v>43.209310000000002</c:v>
                </c:pt>
                <c:pt idx="181">
                  <c:v>43.449359999999999</c:v>
                </c:pt>
                <c:pt idx="182">
                  <c:v>43.689410000000002</c:v>
                </c:pt>
                <c:pt idx="183">
                  <c:v>43.929459999999999</c:v>
                </c:pt>
                <c:pt idx="184">
                  <c:v>44.169510000000002</c:v>
                </c:pt>
                <c:pt idx="185">
                  <c:v>44.409570000000002</c:v>
                </c:pt>
                <c:pt idx="186">
                  <c:v>44.649619999999999</c:v>
                </c:pt>
                <c:pt idx="187">
                  <c:v>44.889670000000002</c:v>
                </c:pt>
                <c:pt idx="188">
                  <c:v>45.129719999999999</c:v>
                </c:pt>
                <c:pt idx="189">
                  <c:v>45.369770000000003</c:v>
                </c:pt>
                <c:pt idx="190">
                  <c:v>45.609819999999999</c:v>
                </c:pt>
                <c:pt idx="191">
                  <c:v>45.849879999999999</c:v>
                </c:pt>
                <c:pt idx="192">
                  <c:v>46.089930000000003</c:v>
                </c:pt>
                <c:pt idx="193">
                  <c:v>46.329979999999999</c:v>
                </c:pt>
                <c:pt idx="194">
                  <c:v>46.570030000000003</c:v>
                </c:pt>
                <c:pt idx="195">
                  <c:v>46.810079999999999</c:v>
                </c:pt>
                <c:pt idx="196">
                  <c:v>47.050130000000003</c:v>
                </c:pt>
                <c:pt idx="197">
                  <c:v>47.290190000000003</c:v>
                </c:pt>
                <c:pt idx="198">
                  <c:v>47.530239999999999</c:v>
                </c:pt>
                <c:pt idx="199">
                  <c:v>47.770290000000003</c:v>
                </c:pt>
                <c:pt idx="200">
                  <c:v>48.010339999999999</c:v>
                </c:pt>
                <c:pt idx="201">
                  <c:v>49.330629999999999</c:v>
                </c:pt>
                <c:pt idx="202">
                  <c:v>50.650910000000003</c:v>
                </c:pt>
                <c:pt idx="203">
                  <c:v>51.97119</c:v>
                </c:pt>
                <c:pt idx="204">
                  <c:v>53.29148</c:v>
                </c:pt>
                <c:pt idx="205">
                  <c:v>54.611759999999997</c:v>
                </c:pt>
                <c:pt idx="206">
                  <c:v>55.932049999999997</c:v>
                </c:pt>
                <c:pt idx="207">
                  <c:v>57.252330000000001</c:v>
                </c:pt>
                <c:pt idx="208">
                  <c:v>58.572620000000001</c:v>
                </c:pt>
                <c:pt idx="209">
                  <c:v>59.892899999999997</c:v>
                </c:pt>
                <c:pt idx="210">
                  <c:v>61.213180000000001</c:v>
                </c:pt>
                <c:pt idx="211">
                  <c:v>62.533470000000001</c:v>
                </c:pt>
                <c:pt idx="212">
                  <c:v>63.853749999999998</c:v>
                </c:pt>
                <c:pt idx="213">
                  <c:v>65.174040000000005</c:v>
                </c:pt>
                <c:pt idx="214">
                  <c:v>66.494320000000002</c:v>
                </c:pt>
                <c:pt idx="215">
                  <c:v>67.814610000000002</c:v>
                </c:pt>
                <c:pt idx="216">
                  <c:v>69.134889999999999</c:v>
                </c:pt>
                <c:pt idx="217">
                  <c:v>70.455169999999995</c:v>
                </c:pt>
                <c:pt idx="218">
                  <c:v>71.775459999999995</c:v>
                </c:pt>
                <c:pt idx="219">
                  <c:v>73.095740000000006</c:v>
                </c:pt>
                <c:pt idx="220">
                  <c:v>74.416030000000006</c:v>
                </c:pt>
                <c:pt idx="221">
                  <c:v>75.736310000000003</c:v>
                </c:pt>
                <c:pt idx="222">
                  <c:v>77.056600000000003</c:v>
                </c:pt>
                <c:pt idx="223">
                  <c:v>78.37688</c:v>
                </c:pt>
                <c:pt idx="224">
                  <c:v>79.69717</c:v>
                </c:pt>
                <c:pt idx="225">
                  <c:v>81.017449999999997</c:v>
                </c:pt>
                <c:pt idx="226">
                  <c:v>82.337729999999993</c:v>
                </c:pt>
                <c:pt idx="227">
                  <c:v>83.658019999999993</c:v>
                </c:pt>
                <c:pt idx="228">
                  <c:v>84.978300000000004</c:v>
                </c:pt>
                <c:pt idx="229">
                  <c:v>86.298590000000004</c:v>
                </c:pt>
                <c:pt idx="230">
                  <c:v>87.618870000000001</c:v>
                </c:pt>
                <c:pt idx="231">
                  <c:v>88.939160000000001</c:v>
                </c:pt>
                <c:pt idx="232">
                  <c:v>90.259439999999998</c:v>
                </c:pt>
                <c:pt idx="233">
                  <c:v>91.579719999999995</c:v>
                </c:pt>
                <c:pt idx="234">
                  <c:v>92.900009999999995</c:v>
                </c:pt>
                <c:pt idx="235">
                  <c:v>94.220290000000006</c:v>
                </c:pt>
                <c:pt idx="236">
                  <c:v>95.540580000000006</c:v>
                </c:pt>
                <c:pt idx="237">
                  <c:v>96.860860000000002</c:v>
                </c:pt>
                <c:pt idx="238">
                  <c:v>98.181150000000002</c:v>
                </c:pt>
                <c:pt idx="239">
                  <c:v>99.501429999999999</c:v>
                </c:pt>
                <c:pt idx="240">
                  <c:v>100.82170000000001</c:v>
                </c:pt>
                <c:pt idx="241">
                  <c:v>102.142</c:v>
                </c:pt>
                <c:pt idx="242">
                  <c:v>103.4623</c:v>
                </c:pt>
                <c:pt idx="243">
                  <c:v>104.7826</c:v>
                </c:pt>
                <c:pt idx="244">
                  <c:v>106.10290000000001</c:v>
                </c:pt>
                <c:pt idx="245">
                  <c:v>107.42310000000001</c:v>
                </c:pt>
                <c:pt idx="246">
                  <c:v>108.74339999999999</c:v>
                </c:pt>
                <c:pt idx="247">
                  <c:v>110.0637</c:v>
                </c:pt>
                <c:pt idx="248">
                  <c:v>111.384</c:v>
                </c:pt>
                <c:pt idx="249">
                  <c:v>112.7043</c:v>
                </c:pt>
                <c:pt idx="250">
                  <c:v>114.02460000000001</c:v>
                </c:pt>
                <c:pt idx="251">
                  <c:v>115.34480000000001</c:v>
                </c:pt>
                <c:pt idx="252">
                  <c:v>116.6651</c:v>
                </c:pt>
                <c:pt idx="253">
                  <c:v>117.9854</c:v>
                </c:pt>
                <c:pt idx="254">
                  <c:v>119.3057</c:v>
                </c:pt>
                <c:pt idx="255">
                  <c:v>120.626</c:v>
                </c:pt>
                <c:pt idx="256">
                  <c:v>121.94629999999999</c:v>
                </c:pt>
                <c:pt idx="257">
                  <c:v>123.26649999999999</c:v>
                </c:pt>
                <c:pt idx="258">
                  <c:v>124.5868</c:v>
                </c:pt>
                <c:pt idx="259">
                  <c:v>125.9071</c:v>
                </c:pt>
                <c:pt idx="260">
                  <c:v>127.2274</c:v>
                </c:pt>
                <c:pt idx="261">
                  <c:v>128.54769999999999</c:v>
                </c:pt>
                <c:pt idx="262">
                  <c:v>129.86799999999999</c:v>
                </c:pt>
                <c:pt idx="263">
                  <c:v>131.1883</c:v>
                </c:pt>
                <c:pt idx="264">
                  <c:v>132.5085</c:v>
                </c:pt>
                <c:pt idx="265">
                  <c:v>133.8288</c:v>
                </c:pt>
                <c:pt idx="266">
                  <c:v>135.1491</c:v>
                </c:pt>
                <c:pt idx="267">
                  <c:v>136.46940000000001</c:v>
                </c:pt>
                <c:pt idx="268">
                  <c:v>137.78970000000001</c:v>
                </c:pt>
                <c:pt idx="269">
                  <c:v>139.11000000000001</c:v>
                </c:pt>
                <c:pt idx="270">
                  <c:v>140.43020000000001</c:v>
                </c:pt>
                <c:pt idx="271">
                  <c:v>141.75049999999999</c:v>
                </c:pt>
                <c:pt idx="272">
                  <c:v>143.07079999999999</c:v>
                </c:pt>
                <c:pt idx="273">
                  <c:v>144.39109999999999</c:v>
                </c:pt>
                <c:pt idx="274">
                  <c:v>145.7114</c:v>
                </c:pt>
                <c:pt idx="275">
                  <c:v>147.0317</c:v>
                </c:pt>
                <c:pt idx="276">
                  <c:v>148.352</c:v>
                </c:pt>
                <c:pt idx="277">
                  <c:v>149.6722</c:v>
                </c:pt>
                <c:pt idx="278">
                  <c:v>150.99250000000001</c:v>
                </c:pt>
                <c:pt idx="279">
                  <c:v>152.31280000000001</c:v>
                </c:pt>
                <c:pt idx="280">
                  <c:v>153.63310000000001</c:v>
                </c:pt>
                <c:pt idx="281">
                  <c:v>154.95339999999999</c:v>
                </c:pt>
                <c:pt idx="282">
                  <c:v>156.27369999999999</c:v>
                </c:pt>
                <c:pt idx="283">
                  <c:v>157.59389999999999</c:v>
                </c:pt>
                <c:pt idx="284">
                  <c:v>158.91419999999999</c:v>
                </c:pt>
                <c:pt idx="285">
                  <c:v>160.2345</c:v>
                </c:pt>
                <c:pt idx="286">
                  <c:v>161.5548</c:v>
                </c:pt>
                <c:pt idx="287">
                  <c:v>162.8751</c:v>
                </c:pt>
                <c:pt idx="288">
                  <c:v>164.19540000000001</c:v>
                </c:pt>
                <c:pt idx="289">
                  <c:v>165.51560000000001</c:v>
                </c:pt>
                <c:pt idx="290">
                  <c:v>166.83590000000001</c:v>
                </c:pt>
                <c:pt idx="291">
                  <c:v>168.15620000000001</c:v>
                </c:pt>
                <c:pt idx="292">
                  <c:v>169.47649999999999</c:v>
                </c:pt>
                <c:pt idx="293">
                  <c:v>170.79679999999999</c:v>
                </c:pt>
                <c:pt idx="294">
                  <c:v>172.11709999999999</c:v>
                </c:pt>
                <c:pt idx="295">
                  <c:v>173.4374</c:v>
                </c:pt>
                <c:pt idx="296">
                  <c:v>174.7576</c:v>
                </c:pt>
                <c:pt idx="297">
                  <c:v>176.0779</c:v>
                </c:pt>
                <c:pt idx="298">
                  <c:v>177.3982</c:v>
                </c:pt>
                <c:pt idx="299">
                  <c:v>178.71850000000001</c:v>
                </c:pt>
                <c:pt idx="300">
                  <c:v>180.03880000000001</c:v>
                </c:pt>
              </c:numCache>
            </c:numRef>
          </c:xVal>
          <c:yVal>
            <c:numRef>
              <c:f>'UO2HBS (2)'!$AN$2:$AN$302</c:f>
              <c:numCache>
                <c:formatCode>General</c:formatCode>
                <c:ptCount val="30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1.71637E-3</c:v>
                </c:pt>
                <c:pt idx="203">
                  <c:v>3.4327390000000002E-3</c:v>
                </c:pt>
                <c:pt idx="204">
                  <c:v>5.1491089999999998E-3</c:v>
                </c:pt>
                <c:pt idx="205">
                  <c:v>6.8654789999999999E-3</c:v>
                </c:pt>
                <c:pt idx="206">
                  <c:v>8.5818479999999996E-3</c:v>
                </c:pt>
                <c:pt idx="207">
                  <c:v>1.029822E-2</c:v>
                </c:pt>
                <c:pt idx="208">
                  <c:v>1.201459E-2</c:v>
                </c:pt>
                <c:pt idx="209">
                  <c:v>1.373096E-2</c:v>
                </c:pt>
                <c:pt idx="210">
                  <c:v>1.544733E-2</c:v>
                </c:pt>
                <c:pt idx="211">
                  <c:v>1.71637E-2</c:v>
                </c:pt>
                <c:pt idx="212">
                  <c:v>1.8880069999999999E-2</c:v>
                </c:pt>
                <c:pt idx="213">
                  <c:v>2.0596440000000001E-2</c:v>
                </c:pt>
                <c:pt idx="214">
                  <c:v>2.2312809999999999E-2</c:v>
                </c:pt>
                <c:pt idx="215">
                  <c:v>2.4029180000000001E-2</c:v>
                </c:pt>
                <c:pt idx="216">
                  <c:v>2.5745549999999999E-2</c:v>
                </c:pt>
                <c:pt idx="217">
                  <c:v>2.7461909999999999E-2</c:v>
                </c:pt>
                <c:pt idx="218">
                  <c:v>2.9178280000000001E-2</c:v>
                </c:pt>
                <c:pt idx="219">
                  <c:v>3.0894649999999999E-2</c:v>
                </c:pt>
                <c:pt idx="220">
                  <c:v>3.2611019999999998E-2</c:v>
                </c:pt>
                <c:pt idx="221">
                  <c:v>3.4327389999999999E-2</c:v>
                </c:pt>
                <c:pt idx="222">
                  <c:v>3.6043760000000001E-2</c:v>
                </c:pt>
                <c:pt idx="223">
                  <c:v>3.7760130000000003E-2</c:v>
                </c:pt>
                <c:pt idx="224">
                  <c:v>3.9476499999999998E-2</c:v>
                </c:pt>
                <c:pt idx="225">
                  <c:v>4.1192869999999999E-2</c:v>
                </c:pt>
                <c:pt idx="226">
                  <c:v>4.2909240000000001E-2</c:v>
                </c:pt>
                <c:pt idx="227">
                  <c:v>4.4625610000000003E-2</c:v>
                </c:pt>
                <c:pt idx="228">
                  <c:v>4.6341979999999998E-2</c:v>
                </c:pt>
                <c:pt idx="229">
                  <c:v>4.805835E-2</c:v>
                </c:pt>
                <c:pt idx="230">
                  <c:v>4.9774720000000001E-2</c:v>
                </c:pt>
                <c:pt idx="231">
                  <c:v>5.1491090000000003E-2</c:v>
                </c:pt>
                <c:pt idx="232">
                  <c:v>5.3207459999999998E-2</c:v>
                </c:pt>
                <c:pt idx="233">
                  <c:v>5.492383E-2</c:v>
                </c:pt>
                <c:pt idx="234">
                  <c:v>5.6640200000000002E-2</c:v>
                </c:pt>
                <c:pt idx="235">
                  <c:v>5.8356570000000003E-2</c:v>
                </c:pt>
                <c:pt idx="236">
                  <c:v>6.0072939999999998E-2</c:v>
                </c:pt>
                <c:pt idx="237">
                  <c:v>6.178931E-2</c:v>
                </c:pt>
                <c:pt idx="238">
                  <c:v>6.3505679999999995E-2</c:v>
                </c:pt>
                <c:pt idx="239">
                  <c:v>6.5222050000000004E-2</c:v>
                </c:pt>
                <c:pt idx="240">
                  <c:v>6.6938419999999998E-2</c:v>
                </c:pt>
                <c:pt idx="241">
                  <c:v>6.8654789999999993E-2</c:v>
                </c:pt>
                <c:pt idx="242">
                  <c:v>7.0371160000000002E-2</c:v>
                </c:pt>
                <c:pt idx="243">
                  <c:v>7.2087529999999997E-2</c:v>
                </c:pt>
                <c:pt idx="244">
                  <c:v>7.3803900000000006E-2</c:v>
                </c:pt>
                <c:pt idx="245">
                  <c:v>7.552027E-2</c:v>
                </c:pt>
                <c:pt idx="246">
                  <c:v>7.7236639999999995E-2</c:v>
                </c:pt>
                <c:pt idx="247">
                  <c:v>7.8953010000000004E-2</c:v>
                </c:pt>
                <c:pt idx="248">
                  <c:v>8.0669370000000004E-2</c:v>
                </c:pt>
                <c:pt idx="249">
                  <c:v>8.2385739999999999E-2</c:v>
                </c:pt>
                <c:pt idx="250">
                  <c:v>8.4102109999999994E-2</c:v>
                </c:pt>
                <c:pt idx="251">
                  <c:v>8.5818480000000003E-2</c:v>
                </c:pt>
                <c:pt idx="252">
                  <c:v>8.7534849999999997E-2</c:v>
                </c:pt>
                <c:pt idx="253">
                  <c:v>8.9251220000000006E-2</c:v>
                </c:pt>
                <c:pt idx="254">
                  <c:v>9.0967590000000001E-2</c:v>
                </c:pt>
                <c:pt idx="255">
                  <c:v>9.2683959999999996E-2</c:v>
                </c:pt>
                <c:pt idx="256">
                  <c:v>9.4400330000000005E-2</c:v>
                </c:pt>
                <c:pt idx="257">
                  <c:v>9.6116699999999999E-2</c:v>
                </c:pt>
                <c:pt idx="258">
                  <c:v>9.7833069999999994E-2</c:v>
                </c:pt>
                <c:pt idx="259">
                  <c:v>9.9549440000000003E-2</c:v>
                </c:pt>
                <c:pt idx="260">
                  <c:v>0.1012658</c:v>
                </c:pt>
                <c:pt idx="261">
                  <c:v>0.1029822</c:v>
                </c:pt>
                <c:pt idx="262">
                  <c:v>0.1046986</c:v>
                </c:pt>
                <c:pt idx="263">
                  <c:v>0.10641490000000001</c:v>
                </c:pt>
                <c:pt idx="264">
                  <c:v>0.1081313</c:v>
                </c:pt>
                <c:pt idx="265">
                  <c:v>0.10984770000000001</c:v>
                </c:pt>
                <c:pt idx="266">
                  <c:v>0.111564</c:v>
                </c:pt>
                <c:pt idx="267">
                  <c:v>0.1132804</c:v>
                </c:pt>
                <c:pt idx="268">
                  <c:v>0.1149968</c:v>
                </c:pt>
                <c:pt idx="269">
                  <c:v>0.1167131</c:v>
                </c:pt>
                <c:pt idx="270">
                  <c:v>0.11842949999999999</c:v>
                </c:pt>
                <c:pt idx="271">
                  <c:v>0.1201459</c:v>
                </c:pt>
                <c:pt idx="272">
                  <c:v>0.1218622</c:v>
                </c:pt>
                <c:pt idx="273">
                  <c:v>0.1235786</c:v>
                </c:pt>
                <c:pt idx="274">
                  <c:v>0.12529499999999999</c:v>
                </c:pt>
                <c:pt idx="275">
                  <c:v>0.1270114</c:v>
                </c:pt>
                <c:pt idx="276">
                  <c:v>0.1287277</c:v>
                </c:pt>
                <c:pt idx="277">
                  <c:v>0.13044410000000001</c:v>
                </c:pt>
                <c:pt idx="278">
                  <c:v>0.13216049999999999</c:v>
                </c:pt>
                <c:pt idx="279">
                  <c:v>0.13387679999999999</c:v>
                </c:pt>
                <c:pt idx="280">
                  <c:v>0.1355932</c:v>
                </c:pt>
                <c:pt idx="281">
                  <c:v>0.1373096</c:v>
                </c:pt>
                <c:pt idx="282">
                  <c:v>0.13902590000000001</c:v>
                </c:pt>
                <c:pt idx="283">
                  <c:v>0.14074229999999999</c:v>
                </c:pt>
                <c:pt idx="284">
                  <c:v>0.14245869999999999</c:v>
                </c:pt>
                <c:pt idx="285">
                  <c:v>0.1441751</c:v>
                </c:pt>
                <c:pt idx="286">
                  <c:v>0.1458914</c:v>
                </c:pt>
                <c:pt idx="287">
                  <c:v>0.14760780000000001</c:v>
                </c:pt>
                <c:pt idx="288">
                  <c:v>0.14932419999999999</c:v>
                </c:pt>
                <c:pt idx="289">
                  <c:v>0.15</c:v>
                </c:pt>
                <c:pt idx="290">
                  <c:v>0.15</c:v>
                </c:pt>
                <c:pt idx="291">
                  <c:v>0.15</c:v>
                </c:pt>
                <c:pt idx="292">
                  <c:v>0.15</c:v>
                </c:pt>
                <c:pt idx="293">
                  <c:v>0.15</c:v>
                </c:pt>
                <c:pt idx="294">
                  <c:v>0.15</c:v>
                </c:pt>
                <c:pt idx="295">
                  <c:v>0.15</c:v>
                </c:pt>
                <c:pt idx="296">
                  <c:v>0.15</c:v>
                </c:pt>
                <c:pt idx="297">
                  <c:v>0.15</c:v>
                </c:pt>
                <c:pt idx="298">
                  <c:v>0.15</c:v>
                </c:pt>
                <c:pt idx="299">
                  <c:v>0.15</c:v>
                </c:pt>
                <c:pt idx="300">
                  <c:v>0.15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DEC-406B-864E-1E89DF63D892}"/>
            </c:ext>
          </c:extLst>
        </c:ser>
        <c:ser>
          <c:idx val="1"/>
          <c:order val="1"/>
          <c:tx>
            <c:v>data - Cappia et al. 2016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HBS_data!$G$2:$G$18</c:f>
              <c:numCache>
                <c:formatCode>General</c:formatCode>
                <c:ptCount val="17"/>
                <c:pt idx="0">
                  <c:v>83.061889249999993</c:v>
                </c:pt>
                <c:pt idx="1">
                  <c:v>85.912052119999998</c:v>
                </c:pt>
                <c:pt idx="2">
                  <c:v>90.798045599999995</c:v>
                </c:pt>
                <c:pt idx="3">
                  <c:v>97.719869709999998</c:v>
                </c:pt>
                <c:pt idx="4">
                  <c:v>103.8273616</c:v>
                </c:pt>
                <c:pt idx="5">
                  <c:v>106.2703583</c:v>
                </c:pt>
                <c:pt idx="6">
                  <c:v>105.4560261</c:v>
                </c:pt>
                <c:pt idx="7">
                  <c:v>110.34201950000001</c:v>
                </c:pt>
                <c:pt idx="8">
                  <c:v>111.97068400000001</c:v>
                </c:pt>
                <c:pt idx="9">
                  <c:v>114.0065147</c:v>
                </c:pt>
                <c:pt idx="10">
                  <c:v>128.66449510000001</c:v>
                </c:pt>
                <c:pt idx="11">
                  <c:v>118.07817590000001</c:v>
                </c:pt>
                <c:pt idx="12">
                  <c:v>138.84364819999999</c:v>
                </c:pt>
                <c:pt idx="13">
                  <c:v>151.46579800000001</c:v>
                </c:pt>
                <c:pt idx="14">
                  <c:v>155.13029320000001</c:v>
                </c:pt>
                <c:pt idx="15">
                  <c:v>176.30293159999999</c:v>
                </c:pt>
                <c:pt idx="16">
                  <c:v>206.0260586</c:v>
                </c:pt>
              </c:numCache>
            </c:numRef>
          </c:xVal>
          <c:yVal>
            <c:numRef>
              <c:f>HBS_data!$H$2:$H$18</c:f>
              <c:numCache>
                <c:formatCode>General</c:formatCode>
                <c:ptCount val="17"/>
                <c:pt idx="0">
                  <c:v>5.2016129000000001E-2</c:v>
                </c:pt>
                <c:pt idx="1">
                  <c:v>6.5322581000000005E-2</c:v>
                </c:pt>
                <c:pt idx="2">
                  <c:v>8.8911290000000004E-2</c:v>
                </c:pt>
                <c:pt idx="3">
                  <c:v>0.102217742</c:v>
                </c:pt>
                <c:pt idx="4">
                  <c:v>0.10342741900000001</c:v>
                </c:pt>
                <c:pt idx="5">
                  <c:v>0.10524193499999999</c:v>
                </c:pt>
                <c:pt idx="6">
                  <c:v>0.119153226</c:v>
                </c:pt>
                <c:pt idx="7">
                  <c:v>0.13608871</c:v>
                </c:pt>
                <c:pt idx="8">
                  <c:v>0.13064516100000001</c:v>
                </c:pt>
                <c:pt idx="9">
                  <c:v>0.132459677</c:v>
                </c:pt>
                <c:pt idx="10">
                  <c:v>0.15181451600000001</c:v>
                </c:pt>
                <c:pt idx="11">
                  <c:v>0.16088709700000001</c:v>
                </c:pt>
                <c:pt idx="12">
                  <c:v>0.16088709700000001</c:v>
                </c:pt>
                <c:pt idx="13">
                  <c:v>0.16088709700000001</c:v>
                </c:pt>
                <c:pt idx="14">
                  <c:v>0.18084677399999999</c:v>
                </c:pt>
                <c:pt idx="15">
                  <c:v>0.18145161300000001</c:v>
                </c:pt>
                <c:pt idx="16">
                  <c:v>0.195967742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DEC-406B-864E-1E89DF63D8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51544736"/>
        <c:axId val="1166983824"/>
      </c:scatterChart>
      <c:valAx>
        <c:axId val="13515447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Burnup</a:t>
                </a:r>
                <a:r>
                  <a:rPr lang="it-IT" sz="1400" baseline="0"/>
                  <a:t> (GWd/t)</a:t>
                </a:r>
                <a:endParaRPr lang="it-IT" sz="1400"/>
              </a:p>
            </c:rich>
          </c:tx>
          <c:layout>
            <c:manualLayout>
              <c:xMode val="edge"/>
              <c:yMode val="edge"/>
              <c:x val="0.4419869816019959"/>
              <c:y val="0.9163704349261285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66983824"/>
        <c:crosses val="autoZero"/>
        <c:crossBetween val="midCat"/>
      </c:valAx>
      <c:valAx>
        <c:axId val="1166983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HBS</a:t>
                </a:r>
                <a:r>
                  <a:rPr lang="it-IT" sz="1400" baseline="0"/>
                  <a:t> porosity (/)</a:t>
                </a:r>
                <a:endParaRPr lang="it-IT" sz="1400"/>
              </a:p>
            </c:rich>
          </c:tx>
          <c:layout>
            <c:manualLayout>
              <c:xMode val="edge"/>
              <c:yMode val="edge"/>
              <c:x val="3.6450519175532273E-3"/>
              <c:y val="0.2352057709117833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515447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21972394285497"/>
          <c:y val="0.67388956401591449"/>
          <c:w val="0.3144935155041777"/>
          <c:h val="0.14270712989628942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84293550133196"/>
          <c:y val="5.0925925925925923E-2"/>
          <c:w val="0.78466055221472175"/>
          <c:h val="0.77960257837353419"/>
        </c:manualLayout>
      </c:layout>
      <c:scatterChart>
        <c:scatterStyle val="lineMarker"/>
        <c:varyColors val="0"/>
        <c:ser>
          <c:idx val="0"/>
          <c:order val="0"/>
          <c:tx>
            <c:strRef>
              <c:f>'UO2HBS (2)'!$AO$1</c:f>
              <c:strCache>
                <c:ptCount val="1"/>
                <c:pt idx="0">
                  <c:v>HBS pore density (pores/m3)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'UO2HBS (2)'!$AH$2:$AH$302</c:f>
              <c:numCache>
                <c:formatCode>General</c:formatCode>
                <c:ptCount val="301"/>
                <c:pt idx="0">
                  <c:v>0</c:v>
                </c:pt>
                <c:pt idx="1">
                  <c:v>0.24005170000000001</c:v>
                </c:pt>
                <c:pt idx="2">
                  <c:v>0.48010340000000001</c:v>
                </c:pt>
                <c:pt idx="3">
                  <c:v>0.72015510000000005</c:v>
                </c:pt>
                <c:pt idx="4">
                  <c:v>0.96020680000000003</c:v>
                </c:pt>
                <c:pt idx="5">
                  <c:v>1.200259</c:v>
                </c:pt>
                <c:pt idx="6">
                  <c:v>1.44031</c:v>
                </c:pt>
                <c:pt idx="7">
                  <c:v>1.6803619999999999</c:v>
                </c:pt>
                <c:pt idx="8">
                  <c:v>1.9204140000000001</c:v>
                </c:pt>
                <c:pt idx="9">
                  <c:v>2.1604649999999999</c:v>
                </c:pt>
                <c:pt idx="10">
                  <c:v>2.4005169999999998</c:v>
                </c:pt>
                <c:pt idx="11">
                  <c:v>2.6405690000000002</c:v>
                </c:pt>
                <c:pt idx="12">
                  <c:v>2.88062</c:v>
                </c:pt>
                <c:pt idx="13">
                  <c:v>3.1206719999999999</c:v>
                </c:pt>
                <c:pt idx="14">
                  <c:v>3.3607239999999998</c:v>
                </c:pt>
                <c:pt idx="15">
                  <c:v>3.6007760000000002</c:v>
                </c:pt>
                <c:pt idx="16">
                  <c:v>3.840827</c:v>
                </c:pt>
                <c:pt idx="17">
                  <c:v>4.0808790000000004</c:v>
                </c:pt>
                <c:pt idx="18">
                  <c:v>4.3209309999999999</c:v>
                </c:pt>
                <c:pt idx="19">
                  <c:v>4.5609820000000001</c:v>
                </c:pt>
                <c:pt idx="20">
                  <c:v>4.8010339999999996</c:v>
                </c:pt>
                <c:pt idx="21">
                  <c:v>5.041086</c:v>
                </c:pt>
                <c:pt idx="22">
                  <c:v>5.2811370000000002</c:v>
                </c:pt>
                <c:pt idx="23">
                  <c:v>5.5211889999999997</c:v>
                </c:pt>
                <c:pt idx="24">
                  <c:v>5.7612410000000001</c:v>
                </c:pt>
                <c:pt idx="25">
                  <c:v>6.0012930000000004</c:v>
                </c:pt>
                <c:pt idx="26">
                  <c:v>6.2413439999999998</c:v>
                </c:pt>
                <c:pt idx="27">
                  <c:v>6.4813960000000002</c:v>
                </c:pt>
                <c:pt idx="28">
                  <c:v>6.7214479999999996</c:v>
                </c:pt>
                <c:pt idx="29">
                  <c:v>6.9614989999999999</c:v>
                </c:pt>
                <c:pt idx="30">
                  <c:v>7.2015510000000003</c:v>
                </c:pt>
                <c:pt idx="31">
                  <c:v>7.4416029999999997</c:v>
                </c:pt>
                <c:pt idx="32">
                  <c:v>7.6816550000000001</c:v>
                </c:pt>
                <c:pt idx="33">
                  <c:v>7.9217060000000004</c:v>
                </c:pt>
                <c:pt idx="34">
                  <c:v>8.1617580000000007</c:v>
                </c:pt>
                <c:pt idx="35">
                  <c:v>8.4018099999999993</c:v>
                </c:pt>
                <c:pt idx="36">
                  <c:v>8.6418610000000005</c:v>
                </c:pt>
                <c:pt idx="37">
                  <c:v>8.8819130000000008</c:v>
                </c:pt>
                <c:pt idx="38">
                  <c:v>9.1219649999999994</c:v>
                </c:pt>
                <c:pt idx="39">
                  <c:v>9.3620160000000006</c:v>
                </c:pt>
                <c:pt idx="40">
                  <c:v>9.6020679999999992</c:v>
                </c:pt>
                <c:pt idx="41">
                  <c:v>9.8421199999999995</c:v>
                </c:pt>
                <c:pt idx="42">
                  <c:v>10.08217</c:v>
                </c:pt>
                <c:pt idx="43">
                  <c:v>10.32222</c:v>
                </c:pt>
                <c:pt idx="44">
                  <c:v>10.56227</c:v>
                </c:pt>
                <c:pt idx="45">
                  <c:v>10.80233</c:v>
                </c:pt>
                <c:pt idx="46">
                  <c:v>11.04238</c:v>
                </c:pt>
                <c:pt idx="47">
                  <c:v>11.28243</c:v>
                </c:pt>
                <c:pt idx="48">
                  <c:v>11.52248</c:v>
                </c:pt>
                <c:pt idx="49">
                  <c:v>11.76253</c:v>
                </c:pt>
                <c:pt idx="50">
                  <c:v>12.00259</c:v>
                </c:pt>
                <c:pt idx="51">
                  <c:v>12.24264</c:v>
                </c:pt>
                <c:pt idx="52">
                  <c:v>12.48269</c:v>
                </c:pt>
                <c:pt idx="53">
                  <c:v>12.72274</c:v>
                </c:pt>
                <c:pt idx="54">
                  <c:v>12.96279</c:v>
                </c:pt>
                <c:pt idx="55">
                  <c:v>13.20284</c:v>
                </c:pt>
                <c:pt idx="56">
                  <c:v>13.4429</c:v>
                </c:pt>
                <c:pt idx="57">
                  <c:v>13.68295</c:v>
                </c:pt>
                <c:pt idx="58">
                  <c:v>13.923</c:v>
                </c:pt>
                <c:pt idx="59">
                  <c:v>14.16305</c:v>
                </c:pt>
                <c:pt idx="60">
                  <c:v>14.4031</c:v>
                </c:pt>
                <c:pt idx="61">
                  <c:v>14.64315</c:v>
                </c:pt>
                <c:pt idx="62">
                  <c:v>14.88321</c:v>
                </c:pt>
                <c:pt idx="63">
                  <c:v>15.12326</c:v>
                </c:pt>
                <c:pt idx="64">
                  <c:v>15.36331</c:v>
                </c:pt>
                <c:pt idx="65">
                  <c:v>15.60336</c:v>
                </c:pt>
                <c:pt idx="66">
                  <c:v>15.84341</c:v>
                </c:pt>
                <c:pt idx="67">
                  <c:v>16.083459999999999</c:v>
                </c:pt>
                <c:pt idx="68">
                  <c:v>16.323519999999998</c:v>
                </c:pt>
                <c:pt idx="69">
                  <c:v>16.563569999999999</c:v>
                </c:pt>
                <c:pt idx="70">
                  <c:v>16.803619999999999</c:v>
                </c:pt>
                <c:pt idx="71">
                  <c:v>17.043669999999999</c:v>
                </c:pt>
                <c:pt idx="72">
                  <c:v>17.283719999999999</c:v>
                </c:pt>
                <c:pt idx="73">
                  <c:v>17.523769999999999</c:v>
                </c:pt>
                <c:pt idx="74">
                  <c:v>17.763829999999999</c:v>
                </c:pt>
                <c:pt idx="75">
                  <c:v>18.003879999999999</c:v>
                </c:pt>
                <c:pt idx="76">
                  <c:v>18.243929999999999</c:v>
                </c:pt>
                <c:pt idx="77">
                  <c:v>18.483979999999999</c:v>
                </c:pt>
                <c:pt idx="78">
                  <c:v>18.724029999999999</c:v>
                </c:pt>
                <c:pt idx="79">
                  <c:v>18.964079999999999</c:v>
                </c:pt>
                <c:pt idx="80">
                  <c:v>19.204139999999999</c:v>
                </c:pt>
                <c:pt idx="81">
                  <c:v>19.444189999999999</c:v>
                </c:pt>
                <c:pt idx="82">
                  <c:v>19.684239999999999</c:v>
                </c:pt>
                <c:pt idx="83">
                  <c:v>19.924289999999999</c:v>
                </c:pt>
                <c:pt idx="84">
                  <c:v>20.164339999999999</c:v>
                </c:pt>
                <c:pt idx="85">
                  <c:v>20.404389999999999</c:v>
                </c:pt>
                <c:pt idx="86">
                  <c:v>20.644449999999999</c:v>
                </c:pt>
                <c:pt idx="87">
                  <c:v>20.884499999999999</c:v>
                </c:pt>
                <c:pt idx="88">
                  <c:v>21.124549999999999</c:v>
                </c:pt>
                <c:pt idx="89">
                  <c:v>21.364599999999999</c:v>
                </c:pt>
                <c:pt idx="90">
                  <c:v>21.604649999999999</c:v>
                </c:pt>
                <c:pt idx="91">
                  <c:v>21.844709999999999</c:v>
                </c:pt>
                <c:pt idx="92">
                  <c:v>22.084759999999999</c:v>
                </c:pt>
                <c:pt idx="93">
                  <c:v>22.324809999999999</c:v>
                </c:pt>
                <c:pt idx="94">
                  <c:v>22.564859999999999</c:v>
                </c:pt>
                <c:pt idx="95">
                  <c:v>22.80491</c:v>
                </c:pt>
                <c:pt idx="96">
                  <c:v>23.04496</c:v>
                </c:pt>
                <c:pt idx="97">
                  <c:v>23.285019999999999</c:v>
                </c:pt>
                <c:pt idx="98">
                  <c:v>23.525069999999999</c:v>
                </c:pt>
                <c:pt idx="99">
                  <c:v>23.76512</c:v>
                </c:pt>
                <c:pt idx="100">
                  <c:v>24.00517</c:v>
                </c:pt>
                <c:pt idx="101">
                  <c:v>24.24522</c:v>
                </c:pt>
                <c:pt idx="102">
                  <c:v>24.48527</c:v>
                </c:pt>
                <c:pt idx="103">
                  <c:v>24.72533</c:v>
                </c:pt>
                <c:pt idx="104">
                  <c:v>24.96538</c:v>
                </c:pt>
                <c:pt idx="105">
                  <c:v>25.20543</c:v>
                </c:pt>
                <c:pt idx="106">
                  <c:v>25.44548</c:v>
                </c:pt>
                <c:pt idx="107">
                  <c:v>25.68553</c:v>
                </c:pt>
                <c:pt idx="108">
                  <c:v>25.92558</c:v>
                </c:pt>
                <c:pt idx="109">
                  <c:v>26.16564</c:v>
                </c:pt>
                <c:pt idx="110">
                  <c:v>26.40569</c:v>
                </c:pt>
                <c:pt idx="111">
                  <c:v>26.64574</c:v>
                </c:pt>
                <c:pt idx="112">
                  <c:v>26.88579</c:v>
                </c:pt>
                <c:pt idx="113">
                  <c:v>27.12584</c:v>
                </c:pt>
                <c:pt idx="114">
                  <c:v>27.36589</c:v>
                </c:pt>
                <c:pt idx="115">
                  <c:v>27.60595</c:v>
                </c:pt>
                <c:pt idx="116">
                  <c:v>27.846</c:v>
                </c:pt>
                <c:pt idx="117">
                  <c:v>28.08605</c:v>
                </c:pt>
                <c:pt idx="118">
                  <c:v>28.3261</c:v>
                </c:pt>
                <c:pt idx="119">
                  <c:v>28.56615</c:v>
                </c:pt>
                <c:pt idx="120">
                  <c:v>28.8062</c:v>
                </c:pt>
                <c:pt idx="121">
                  <c:v>29.04626</c:v>
                </c:pt>
                <c:pt idx="122">
                  <c:v>29.28631</c:v>
                </c:pt>
                <c:pt idx="123">
                  <c:v>29.52636</c:v>
                </c:pt>
                <c:pt idx="124">
                  <c:v>29.76641</c:v>
                </c:pt>
                <c:pt idx="125">
                  <c:v>30.006460000000001</c:v>
                </c:pt>
                <c:pt idx="126">
                  <c:v>30.246510000000001</c:v>
                </c:pt>
                <c:pt idx="127">
                  <c:v>30.48657</c:v>
                </c:pt>
                <c:pt idx="128">
                  <c:v>30.72662</c:v>
                </c:pt>
                <c:pt idx="129">
                  <c:v>30.966670000000001</c:v>
                </c:pt>
                <c:pt idx="130">
                  <c:v>31.206720000000001</c:v>
                </c:pt>
                <c:pt idx="131">
                  <c:v>31.446770000000001</c:v>
                </c:pt>
                <c:pt idx="132">
                  <c:v>31.686820000000001</c:v>
                </c:pt>
                <c:pt idx="133">
                  <c:v>31.926880000000001</c:v>
                </c:pt>
                <c:pt idx="134">
                  <c:v>32.166930000000001</c:v>
                </c:pt>
                <c:pt idx="135">
                  <c:v>32.406979999999997</c:v>
                </c:pt>
                <c:pt idx="136">
                  <c:v>32.647030000000001</c:v>
                </c:pt>
                <c:pt idx="137">
                  <c:v>32.887079999999997</c:v>
                </c:pt>
                <c:pt idx="138">
                  <c:v>33.127139999999997</c:v>
                </c:pt>
                <c:pt idx="139">
                  <c:v>33.367190000000001</c:v>
                </c:pt>
                <c:pt idx="140">
                  <c:v>33.607239999999997</c:v>
                </c:pt>
                <c:pt idx="141">
                  <c:v>33.847290000000001</c:v>
                </c:pt>
                <c:pt idx="142">
                  <c:v>34.087339999999998</c:v>
                </c:pt>
                <c:pt idx="143">
                  <c:v>34.327390000000001</c:v>
                </c:pt>
                <c:pt idx="144">
                  <c:v>34.567450000000001</c:v>
                </c:pt>
                <c:pt idx="145">
                  <c:v>34.807499999999997</c:v>
                </c:pt>
                <c:pt idx="146">
                  <c:v>35.047550000000001</c:v>
                </c:pt>
                <c:pt idx="147">
                  <c:v>35.287599999999998</c:v>
                </c:pt>
                <c:pt idx="148">
                  <c:v>35.527650000000001</c:v>
                </c:pt>
                <c:pt idx="149">
                  <c:v>35.767699999999998</c:v>
                </c:pt>
                <c:pt idx="150">
                  <c:v>36.007759999999998</c:v>
                </c:pt>
                <c:pt idx="151">
                  <c:v>36.247810000000001</c:v>
                </c:pt>
                <c:pt idx="152">
                  <c:v>36.487859999999998</c:v>
                </c:pt>
                <c:pt idx="153">
                  <c:v>36.727910000000001</c:v>
                </c:pt>
                <c:pt idx="154">
                  <c:v>36.967959999999998</c:v>
                </c:pt>
                <c:pt idx="155">
                  <c:v>37.208010000000002</c:v>
                </c:pt>
                <c:pt idx="156">
                  <c:v>37.448070000000001</c:v>
                </c:pt>
                <c:pt idx="157">
                  <c:v>37.688119999999998</c:v>
                </c:pt>
                <c:pt idx="158">
                  <c:v>37.928170000000001</c:v>
                </c:pt>
                <c:pt idx="159">
                  <c:v>38.168219999999998</c:v>
                </c:pt>
                <c:pt idx="160">
                  <c:v>38.408270000000002</c:v>
                </c:pt>
                <c:pt idx="161">
                  <c:v>38.648319999999998</c:v>
                </c:pt>
                <c:pt idx="162">
                  <c:v>38.888379999999998</c:v>
                </c:pt>
                <c:pt idx="163">
                  <c:v>39.128430000000002</c:v>
                </c:pt>
                <c:pt idx="164">
                  <c:v>39.368479999999998</c:v>
                </c:pt>
                <c:pt idx="165">
                  <c:v>39.608530000000002</c:v>
                </c:pt>
                <c:pt idx="166">
                  <c:v>39.848579999999998</c:v>
                </c:pt>
                <c:pt idx="167">
                  <c:v>40.088630000000002</c:v>
                </c:pt>
                <c:pt idx="168">
                  <c:v>40.328690000000002</c:v>
                </c:pt>
                <c:pt idx="169">
                  <c:v>40.568739999999998</c:v>
                </c:pt>
                <c:pt idx="170">
                  <c:v>40.808790000000002</c:v>
                </c:pt>
                <c:pt idx="171">
                  <c:v>41.048839999999998</c:v>
                </c:pt>
                <c:pt idx="172">
                  <c:v>41.288890000000002</c:v>
                </c:pt>
                <c:pt idx="173">
                  <c:v>41.528939999999999</c:v>
                </c:pt>
                <c:pt idx="174">
                  <c:v>41.768999999999998</c:v>
                </c:pt>
                <c:pt idx="175">
                  <c:v>42.009050000000002</c:v>
                </c:pt>
                <c:pt idx="176">
                  <c:v>42.249099999999999</c:v>
                </c:pt>
                <c:pt idx="177">
                  <c:v>42.489150000000002</c:v>
                </c:pt>
                <c:pt idx="178">
                  <c:v>42.729199999999999</c:v>
                </c:pt>
                <c:pt idx="179">
                  <c:v>42.969250000000002</c:v>
                </c:pt>
                <c:pt idx="180">
                  <c:v>43.209310000000002</c:v>
                </c:pt>
                <c:pt idx="181">
                  <c:v>43.449359999999999</c:v>
                </c:pt>
                <c:pt idx="182">
                  <c:v>43.689410000000002</c:v>
                </c:pt>
                <c:pt idx="183">
                  <c:v>43.929459999999999</c:v>
                </c:pt>
                <c:pt idx="184">
                  <c:v>44.169510000000002</c:v>
                </c:pt>
                <c:pt idx="185">
                  <c:v>44.409570000000002</c:v>
                </c:pt>
                <c:pt idx="186">
                  <c:v>44.649619999999999</c:v>
                </c:pt>
                <c:pt idx="187">
                  <c:v>44.889670000000002</c:v>
                </c:pt>
                <c:pt idx="188">
                  <c:v>45.129719999999999</c:v>
                </c:pt>
                <c:pt idx="189">
                  <c:v>45.369770000000003</c:v>
                </c:pt>
                <c:pt idx="190">
                  <c:v>45.609819999999999</c:v>
                </c:pt>
                <c:pt idx="191">
                  <c:v>45.849879999999999</c:v>
                </c:pt>
                <c:pt idx="192">
                  <c:v>46.089930000000003</c:v>
                </c:pt>
                <c:pt idx="193">
                  <c:v>46.329979999999999</c:v>
                </c:pt>
                <c:pt idx="194">
                  <c:v>46.570030000000003</c:v>
                </c:pt>
                <c:pt idx="195">
                  <c:v>46.810079999999999</c:v>
                </c:pt>
                <c:pt idx="196">
                  <c:v>47.050130000000003</c:v>
                </c:pt>
                <c:pt idx="197">
                  <c:v>47.290190000000003</c:v>
                </c:pt>
                <c:pt idx="198">
                  <c:v>47.530239999999999</c:v>
                </c:pt>
                <c:pt idx="199">
                  <c:v>47.770290000000003</c:v>
                </c:pt>
                <c:pt idx="200">
                  <c:v>48.010339999999999</c:v>
                </c:pt>
                <c:pt idx="201">
                  <c:v>49.330629999999999</c:v>
                </c:pt>
                <c:pt idx="202">
                  <c:v>50.650910000000003</c:v>
                </c:pt>
                <c:pt idx="203">
                  <c:v>51.97119</c:v>
                </c:pt>
                <c:pt idx="204">
                  <c:v>53.29148</c:v>
                </c:pt>
                <c:pt idx="205">
                  <c:v>54.611759999999997</c:v>
                </c:pt>
                <c:pt idx="206">
                  <c:v>55.932049999999997</c:v>
                </c:pt>
                <c:pt idx="207">
                  <c:v>57.252330000000001</c:v>
                </c:pt>
                <c:pt idx="208">
                  <c:v>58.572620000000001</c:v>
                </c:pt>
                <c:pt idx="209">
                  <c:v>59.892899999999997</c:v>
                </c:pt>
                <c:pt idx="210">
                  <c:v>61.213180000000001</c:v>
                </c:pt>
                <c:pt idx="211">
                  <c:v>62.533470000000001</c:v>
                </c:pt>
                <c:pt idx="212">
                  <c:v>63.853749999999998</c:v>
                </c:pt>
                <c:pt idx="213">
                  <c:v>65.174040000000005</c:v>
                </c:pt>
                <c:pt idx="214">
                  <c:v>66.494320000000002</c:v>
                </c:pt>
                <c:pt idx="215">
                  <c:v>67.814610000000002</c:v>
                </c:pt>
                <c:pt idx="216">
                  <c:v>69.134889999999999</c:v>
                </c:pt>
                <c:pt idx="217">
                  <c:v>70.455169999999995</c:v>
                </c:pt>
                <c:pt idx="218">
                  <c:v>71.775459999999995</c:v>
                </c:pt>
                <c:pt idx="219">
                  <c:v>73.095740000000006</c:v>
                </c:pt>
                <c:pt idx="220">
                  <c:v>74.416030000000006</c:v>
                </c:pt>
                <c:pt idx="221">
                  <c:v>75.736310000000003</c:v>
                </c:pt>
                <c:pt idx="222">
                  <c:v>77.056600000000003</c:v>
                </c:pt>
                <c:pt idx="223">
                  <c:v>78.37688</c:v>
                </c:pt>
                <c:pt idx="224">
                  <c:v>79.69717</c:v>
                </c:pt>
                <c:pt idx="225">
                  <c:v>81.017449999999997</c:v>
                </c:pt>
                <c:pt idx="226">
                  <c:v>82.337729999999993</c:v>
                </c:pt>
                <c:pt idx="227">
                  <c:v>83.658019999999993</c:v>
                </c:pt>
                <c:pt idx="228">
                  <c:v>84.978300000000004</c:v>
                </c:pt>
                <c:pt idx="229">
                  <c:v>86.298590000000004</c:v>
                </c:pt>
                <c:pt idx="230">
                  <c:v>87.618870000000001</c:v>
                </c:pt>
                <c:pt idx="231">
                  <c:v>88.939160000000001</c:v>
                </c:pt>
                <c:pt idx="232">
                  <c:v>90.259439999999998</c:v>
                </c:pt>
                <c:pt idx="233">
                  <c:v>91.579719999999995</c:v>
                </c:pt>
                <c:pt idx="234">
                  <c:v>92.900009999999995</c:v>
                </c:pt>
                <c:pt idx="235">
                  <c:v>94.220290000000006</c:v>
                </c:pt>
                <c:pt idx="236">
                  <c:v>95.540580000000006</c:v>
                </c:pt>
                <c:pt idx="237">
                  <c:v>96.860860000000002</c:v>
                </c:pt>
                <c:pt idx="238">
                  <c:v>98.181150000000002</c:v>
                </c:pt>
                <c:pt idx="239">
                  <c:v>99.501429999999999</c:v>
                </c:pt>
                <c:pt idx="240">
                  <c:v>100.82170000000001</c:v>
                </c:pt>
                <c:pt idx="241">
                  <c:v>102.142</c:v>
                </c:pt>
                <c:pt idx="242">
                  <c:v>103.4623</c:v>
                </c:pt>
                <c:pt idx="243">
                  <c:v>104.7826</c:v>
                </c:pt>
                <c:pt idx="244">
                  <c:v>106.10290000000001</c:v>
                </c:pt>
                <c:pt idx="245">
                  <c:v>107.42310000000001</c:v>
                </c:pt>
                <c:pt idx="246">
                  <c:v>108.74339999999999</c:v>
                </c:pt>
                <c:pt idx="247">
                  <c:v>110.0637</c:v>
                </c:pt>
                <c:pt idx="248">
                  <c:v>111.384</c:v>
                </c:pt>
                <c:pt idx="249">
                  <c:v>112.7043</c:v>
                </c:pt>
                <c:pt idx="250">
                  <c:v>114.02460000000001</c:v>
                </c:pt>
                <c:pt idx="251">
                  <c:v>115.34480000000001</c:v>
                </c:pt>
                <c:pt idx="252">
                  <c:v>116.6651</c:v>
                </c:pt>
                <c:pt idx="253">
                  <c:v>117.9854</c:v>
                </c:pt>
                <c:pt idx="254">
                  <c:v>119.3057</c:v>
                </c:pt>
                <c:pt idx="255">
                  <c:v>120.626</c:v>
                </c:pt>
                <c:pt idx="256">
                  <c:v>121.94629999999999</c:v>
                </c:pt>
                <c:pt idx="257">
                  <c:v>123.26649999999999</c:v>
                </c:pt>
                <c:pt idx="258">
                  <c:v>124.5868</c:v>
                </c:pt>
                <c:pt idx="259">
                  <c:v>125.9071</c:v>
                </c:pt>
                <c:pt idx="260">
                  <c:v>127.2274</c:v>
                </c:pt>
                <c:pt idx="261">
                  <c:v>128.54769999999999</c:v>
                </c:pt>
                <c:pt idx="262">
                  <c:v>129.86799999999999</c:v>
                </c:pt>
                <c:pt idx="263">
                  <c:v>131.1883</c:v>
                </c:pt>
                <c:pt idx="264">
                  <c:v>132.5085</c:v>
                </c:pt>
                <c:pt idx="265">
                  <c:v>133.8288</c:v>
                </c:pt>
                <c:pt idx="266">
                  <c:v>135.1491</c:v>
                </c:pt>
                <c:pt idx="267">
                  <c:v>136.46940000000001</c:v>
                </c:pt>
                <c:pt idx="268">
                  <c:v>137.78970000000001</c:v>
                </c:pt>
                <c:pt idx="269">
                  <c:v>139.11000000000001</c:v>
                </c:pt>
                <c:pt idx="270">
                  <c:v>140.43020000000001</c:v>
                </c:pt>
                <c:pt idx="271">
                  <c:v>141.75049999999999</c:v>
                </c:pt>
                <c:pt idx="272">
                  <c:v>143.07079999999999</c:v>
                </c:pt>
                <c:pt idx="273">
                  <c:v>144.39109999999999</c:v>
                </c:pt>
                <c:pt idx="274">
                  <c:v>145.7114</c:v>
                </c:pt>
                <c:pt idx="275">
                  <c:v>147.0317</c:v>
                </c:pt>
                <c:pt idx="276">
                  <c:v>148.352</c:v>
                </c:pt>
                <c:pt idx="277">
                  <c:v>149.6722</c:v>
                </c:pt>
                <c:pt idx="278">
                  <c:v>150.99250000000001</c:v>
                </c:pt>
                <c:pt idx="279">
                  <c:v>152.31280000000001</c:v>
                </c:pt>
                <c:pt idx="280">
                  <c:v>153.63310000000001</c:v>
                </c:pt>
                <c:pt idx="281">
                  <c:v>154.95339999999999</c:v>
                </c:pt>
                <c:pt idx="282">
                  <c:v>156.27369999999999</c:v>
                </c:pt>
                <c:pt idx="283">
                  <c:v>157.59389999999999</c:v>
                </c:pt>
                <c:pt idx="284">
                  <c:v>158.91419999999999</c:v>
                </c:pt>
                <c:pt idx="285">
                  <c:v>160.2345</c:v>
                </c:pt>
                <c:pt idx="286">
                  <c:v>161.5548</c:v>
                </c:pt>
                <c:pt idx="287">
                  <c:v>162.8751</c:v>
                </c:pt>
                <c:pt idx="288">
                  <c:v>164.19540000000001</c:v>
                </c:pt>
                <c:pt idx="289">
                  <c:v>165.51560000000001</c:v>
                </c:pt>
                <c:pt idx="290">
                  <c:v>166.83590000000001</c:v>
                </c:pt>
                <c:pt idx="291">
                  <c:v>168.15620000000001</c:v>
                </c:pt>
                <c:pt idx="292">
                  <c:v>169.47649999999999</c:v>
                </c:pt>
                <c:pt idx="293">
                  <c:v>170.79679999999999</c:v>
                </c:pt>
                <c:pt idx="294">
                  <c:v>172.11709999999999</c:v>
                </c:pt>
                <c:pt idx="295">
                  <c:v>173.4374</c:v>
                </c:pt>
                <c:pt idx="296">
                  <c:v>174.7576</c:v>
                </c:pt>
                <c:pt idx="297">
                  <c:v>176.0779</c:v>
                </c:pt>
                <c:pt idx="298">
                  <c:v>177.3982</c:v>
                </c:pt>
                <c:pt idx="299">
                  <c:v>178.71850000000001</c:v>
                </c:pt>
                <c:pt idx="300">
                  <c:v>180.03880000000001</c:v>
                </c:pt>
              </c:numCache>
            </c:numRef>
          </c:xVal>
          <c:yVal>
            <c:numRef>
              <c:f>'UO2HBS (2)'!$AO$2:$AO$302</c:f>
              <c:numCache>
                <c:formatCode>General</c:formatCode>
                <c:ptCount val="30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 formatCode="0.00E+00">
                  <c:v>1.827941E+16</c:v>
                </c:pt>
                <c:pt idx="203" formatCode="0.00E+00">
                  <c:v>3.635808E+16</c:v>
                </c:pt>
                <c:pt idx="204" formatCode="0.00E+00">
                  <c:v>5.461636E+16</c:v>
                </c:pt>
                <c:pt idx="205" formatCode="0.00E+00">
                  <c:v>7.29971E+16</c:v>
                </c:pt>
                <c:pt idx="206" formatCode="0.00E+00">
                  <c:v>9.144198E+16</c:v>
                </c:pt>
                <c:pt idx="207" formatCode="0.00E+00">
                  <c:v>1.098895E+17</c:v>
                </c:pt>
                <c:pt idx="208" formatCode="0.00E+00">
                  <c:v>1.282749E+17</c:v>
                </c:pt>
                <c:pt idx="209" formatCode="0.00E+00">
                  <c:v>1.46531E+17</c:v>
                </c:pt>
                <c:pt idx="210" formatCode="0.00E+00">
                  <c:v>1.645882E+17</c:v>
                </c:pt>
                <c:pt idx="211" formatCode="0.00E+00">
                  <c:v>1.823757E+17</c:v>
                </c:pt>
                <c:pt idx="212" formatCode="0.00E+00">
                  <c:v>1.998219E+17</c:v>
                </c:pt>
                <c:pt idx="213" formatCode="0.00E+00">
                  <c:v>2.16855E+17</c:v>
                </c:pt>
                <c:pt idx="214" formatCode="0.00E+00">
                  <c:v>2.334042E+17</c:v>
                </c:pt>
                <c:pt idx="215" formatCode="0.00E+00">
                  <c:v>2.494E+17</c:v>
                </c:pt>
                <c:pt idx="216" formatCode="0.00E+00">
                  <c:v>2.647756E+17</c:v>
                </c:pt>
                <c:pt idx="217" formatCode="0.00E+00">
                  <c:v>2.794671E+17</c:v>
                </c:pt>
                <c:pt idx="218" formatCode="0.00E+00">
                  <c:v>2.934144E+17</c:v>
                </c:pt>
                <c:pt idx="219" formatCode="0.00E+00">
                  <c:v>3.065624E+17</c:v>
                </c:pt>
                <c:pt idx="220" formatCode="0.00E+00">
                  <c:v>3.188608E+17</c:v>
                </c:pt>
                <c:pt idx="221" formatCode="0.00E+00">
                  <c:v>3.302656E+17</c:v>
                </c:pt>
                <c:pt idx="222" formatCode="0.00E+00">
                  <c:v>3.407391E+17</c:v>
                </c:pt>
                <c:pt idx="223" formatCode="0.00E+00">
                  <c:v>3.502503E+17</c:v>
                </c:pt>
                <c:pt idx="224" formatCode="0.00E+00">
                  <c:v>3.587757E+17</c:v>
                </c:pt>
                <c:pt idx="225" formatCode="0.00E+00">
                  <c:v>3.662989E+17</c:v>
                </c:pt>
                <c:pt idx="226" formatCode="0.00E+00">
                  <c:v>3.728115E+17</c:v>
                </c:pt>
                <c:pt idx="227" formatCode="0.00E+00">
                  <c:v>3.783122E+17</c:v>
                </c:pt>
                <c:pt idx="228" formatCode="0.00E+00">
                  <c:v>3.828078E+17</c:v>
                </c:pt>
                <c:pt idx="229" formatCode="0.00E+00">
                  <c:v>3.863119E+17</c:v>
                </c:pt>
                <c:pt idx="230" formatCode="0.00E+00">
                  <c:v>3.888454E+17</c:v>
                </c:pt>
                <c:pt idx="231" formatCode="0.00E+00">
                  <c:v>3.904358E+17</c:v>
                </c:pt>
                <c:pt idx="232" formatCode="0.00E+00">
                  <c:v>3.911166E+17</c:v>
                </c:pt>
                <c:pt idx="233" formatCode="0.00E+00">
                  <c:v>3.909271E+17</c:v>
                </c:pt>
                <c:pt idx="234" formatCode="0.00E+00">
                  <c:v>3.899112E+17</c:v>
                </c:pt>
                <c:pt idx="235" formatCode="0.00E+00">
                  <c:v>3.881173E+17</c:v>
                </c:pt>
                <c:pt idx="236" formatCode="0.00E+00">
                  <c:v>3.855972E+17</c:v>
                </c:pt>
                <c:pt idx="237" formatCode="0.00E+00">
                  <c:v>3.824054E+17</c:v>
                </c:pt>
                <c:pt idx="238" formatCode="0.00E+00">
                  <c:v>3.785986E+17</c:v>
                </c:pt>
                <c:pt idx="239" formatCode="0.00E+00">
                  <c:v>3.742344E+17</c:v>
                </c:pt>
                <c:pt idx="240" formatCode="0.00E+00">
                  <c:v>3.693711E+17</c:v>
                </c:pt>
                <c:pt idx="241" formatCode="0.00E+00">
                  <c:v>3.64067E+17</c:v>
                </c:pt>
                <c:pt idx="242" formatCode="0.00E+00">
                  <c:v>3.583792E+17</c:v>
                </c:pt>
                <c:pt idx="243" formatCode="0.00E+00">
                  <c:v>3.523636E+17</c:v>
                </c:pt>
                <c:pt idx="244" formatCode="0.00E+00">
                  <c:v>3.46074E+17</c:v>
                </c:pt>
                <c:pt idx="245" formatCode="0.00E+00">
                  <c:v>3.395617E+17</c:v>
                </c:pt>
                <c:pt idx="246" formatCode="0.00E+00">
                  <c:v>3.328753E+17</c:v>
                </c:pt>
                <c:pt idx="247" formatCode="0.00E+00">
                  <c:v>3.260602E+17</c:v>
                </c:pt>
                <c:pt idx="248" formatCode="0.00E+00">
                  <c:v>3.191584E+17</c:v>
                </c:pt>
                <c:pt idx="249" formatCode="0.00E+00">
                  <c:v>3.122084E+17</c:v>
                </c:pt>
                <c:pt idx="250" formatCode="0.00E+00">
                  <c:v>3.052448E+17</c:v>
                </c:pt>
                <c:pt idx="251" formatCode="0.00E+00">
                  <c:v>2.982989E+17</c:v>
                </c:pt>
                <c:pt idx="252" formatCode="0.00E+00">
                  <c:v>2.913982E+17</c:v>
                </c:pt>
                <c:pt idx="253" formatCode="0.00E+00">
                  <c:v>2.845666E+17</c:v>
                </c:pt>
                <c:pt idx="254" formatCode="0.00E+00">
                  <c:v>2.778247E+17</c:v>
                </c:pt>
                <c:pt idx="255" formatCode="0.00E+00">
                  <c:v>2.711899E+17</c:v>
                </c:pt>
                <c:pt idx="256" formatCode="0.00E+00">
                  <c:v>2.646764E+17</c:v>
                </c:pt>
                <c:pt idx="257" formatCode="0.00E+00">
                  <c:v>2.582959E+17</c:v>
                </c:pt>
                <c:pt idx="258" formatCode="0.00E+00">
                  <c:v>2.520573E+17</c:v>
                </c:pt>
                <c:pt idx="259" formatCode="0.00E+00">
                  <c:v>2.459674E+17</c:v>
                </c:pt>
                <c:pt idx="260" formatCode="0.00E+00">
                  <c:v>2.400307E+17</c:v>
                </c:pt>
                <c:pt idx="261" formatCode="0.00E+00">
                  <c:v>2.342502E+17</c:v>
                </c:pt>
                <c:pt idx="262" formatCode="0.00E+00">
                  <c:v>2.286272E+17</c:v>
                </c:pt>
                <c:pt idx="263" formatCode="0.00E+00">
                  <c:v>2.231616E+17</c:v>
                </c:pt>
                <c:pt idx="264" formatCode="0.00E+00">
                  <c:v>2.178524E+17</c:v>
                </c:pt>
                <c:pt idx="265" formatCode="0.00E+00">
                  <c:v>2.126974E+17</c:v>
                </c:pt>
                <c:pt idx="266" formatCode="0.00E+00">
                  <c:v>2.07694E+17</c:v>
                </c:pt>
                <c:pt idx="267" formatCode="0.00E+00">
                  <c:v>2.028387E+17</c:v>
                </c:pt>
                <c:pt idx="268" formatCode="0.00E+00">
                  <c:v>1.981277E+17</c:v>
                </c:pt>
                <c:pt idx="269" formatCode="0.00E+00">
                  <c:v>1.935569E+17</c:v>
                </c:pt>
                <c:pt idx="270" formatCode="0.00E+00">
                  <c:v>1.89122E+17</c:v>
                </c:pt>
                <c:pt idx="271" formatCode="0.00E+00">
                  <c:v>1.848185E+17</c:v>
                </c:pt>
                <c:pt idx="272" formatCode="0.00E+00">
                  <c:v>1.806418E+17</c:v>
                </c:pt>
                <c:pt idx="273" formatCode="0.00E+00">
                  <c:v>1.765874E+17</c:v>
                </c:pt>
                <c:pt idx="274" formatCode="0.00E+00">
                  <c:v>1.726508E+17</c:v>
                </c:pt>
                <c:pt idx="275" formatCode="0.00E+00">
                  <c:v>1.688276E+17</c:v>
                </c:pt>
                <c:pt idx="276" formatCode="0.00E+00">
                  <c:v>1.651135E+17</c:v>
                </c:pt>
                <c:pt idx="277" formatCode="0.00E+00">
                  <c:v>1.615043E+17</c:v>
                </c:pt>
                <c:pt idx="278" formatCode="0.00E+00">
                  <c:v>1.57996E+17</c:v>
                </c:pt>
                <c:pt idx="279" formatCode="0.00E+00">
                  <c:v>1.545848E+17</c:v>
                </c:pt>
                <c:pt idx="280" formatCode="0.00E+00">
                  <c:v>1.512668E+17</c:v>
                </c:pt>
                <c:pt idx="281" formatCode="0.00E+00">
                  <c:v>1.480387E+17</c:v>
                </c:pt>
                <c:pt idx="282" formatCode="0.00E+00">
                  <c:v>1.448969E+17</c:v>
                </c:pt>
                <c:pt idx="283" formatCode="0.00E+00">
                  <c:v>1.418382E+17</c:v>
                </c:pt>
                <c:pt idx="284" formatCode="0.00E+00">
                  <c:v>1.388596E+17</c:v>
                </c:pt>
                <c:pt idx="285" formatCode="0.00E+00">
                  <c:v>1.359581E+17</c:v>
                </c:pt>
                <c:pt idx="286" formatCode="0.00E+00">
                  <c:v>1.331309E+17</c:v>
                </c:pt>
                <c:pt idx="287" formatCode="0.00E+00">
                  <c:v>1.303752E+17</c:v>
                </c:pt>
                <c:pt idx="288" formatCode="0.00E+00">
                  <c:v>1.276887E+17</c:v>
                </c:pt>
                <c:pt idx="289" formatCode="0.00E+00">
                  <c:v>1.258517E+17</c:v>
                </c:pt>
                <c:pt idx="290" formatCode="0.00E+00">
                  <c:v>1.245573E+17</c:v>
                </c:pt>
                <c:pt idx="291" formatCode="0.00E+00">
                  <c:v>1.232849E+17</c:v>
                </c:pt>
                <c:pt idx="292" formatCode="0.00E+00">
                  <c:v>1.220339E+17</c:v>
                </c:pt>
                <c:pt idx="293" formatCode="0.00E+00">
                  <c:v>1.208039E+17</c:v>
                </c:pt>
                <c:pt idx="294" formatCode="0.00E+00">
                  <c:v>1.195944E+17</c:v>
                </c:pt>
                <c:pt idx="295" formatCode="0.00E+00">
                  <c:v>1.184049E+17</c:v>
                </c:pt>
                <c:pt idx="296" formatCode="0.00E+00">
                  <c:v>1.172349E+17</c:v>
                </c:pt>
                <c:pt idx="297" formatCode="0.00E+00">
                  <c:v>1.160841E+17</c:v>
                </c:pt>
                <c:pt idx="298" formatCode="0.00E+00">
                  <c:v>1.149519E+17</c:v>
                </c:pt>
                <c:pt idx="299" formatCode="0.00E+00">
                  <c:v>1.13838E+17</c:v>
                </c:pt>
                <c:pt idx="300" formatCode="0.00E+00">
                  <c:v>1.127419E+17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0C3-455A-BE6D-D6787EFD3B4F}"/>
            </c:ext>
          </c:extLst>
        </c:ser>
        <c:ser>
          <c:idx val="1"/>
          <c:order val="1"/>
          <c:tx>
            <c:v>data - Cappia et al. 2016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HBS_data!$A$2:$A$18</c:f>
              <c:numCache>
                <c:formatCode>General</c:formatCode>
                <c:ptCount val="17"/>
                <c:pt idx="0">
                  <c:v>81.31</c:v>
                </c:pt>
                <c:pt idx="1">
                  <c:v>84.66</c:v>
                </c:pt>
                <c:pt idx="2">
                  <c:v>89.21</c:v>
                </c:pt>
                <c:pt idx="3">
                  <c:v>94.96</c:v>
                </c:pt>
                <c:pt idx="4">
                  <c:v>101.68</c:v>
                </c:pt>
                <c:pt idx="5">
                  <c:v>101.77</c:v>
                </c:pt>
                <c:pt idx="6">
                  <c:v>102.29</c:v>
                </c:pt>
                <c:pt idx="7">
                  <c:v>103.9</c:v>
                </c:pt>
                <c:pt idx="8">
                  <c:v>109.2</c:v>
                </c:pt>
                <c:pt idx="9">
                  <c:v>109.72</c:v>
                </c:pt>
                <c:pt idx="10">
                  <c:v>115.63</c:v>
                </c:pt>
                <c:pt idx="11">
                  <c:v>125.73</c:v>
                </c:pt>
                <c:pt idx="12">
                  <c:v>136.46</c:v>
                </c:pt>
                <c:pt idx="13">
                  <c:v>148.12</c:v>
                </c:pt>
                <c:pt idx="14">
                  <c:v>152.66</c:v>
                </c:pt>
                <c:pt idx="15">
                  <c:v>174.29</c:v>
                </c:pt>
                <c:pt idx="16">
                  <c:v>202.61</c:v>
                </c:pt>
              </c:numCache>
            </c:numRef>
          </c:xVal>
          <c:yVal>
            <c:numRef>
              <c:f>HBS_data!$B$2:$B$18</c:f>
              <c:numCache>
                <c:formatCode>0.00E+00</c:formatCode>
                <c:ptCount val="17"/>
                <c:pt idx="0">
                  <c:v>2.79E+17</c:v>
                </c:pt>
                <c:pt idx="1">
                  <c:v>3.17E+17</c:v>
                </c:pt>
                <c:pt idx="2">
                  <c:v>4.8E+17</c:v>
                </c:pt>
                <c:pt idx="3">
                  <c:v>5.1E+17</c:v>
                </c:pt>
                <c:pt idx="4">
                  <c:v>5.81E+17</c:v>
                </c:pt>
                <c:pt idx="5">
                  <c:v>5.16E+17</c:v>
                </c:pt>
                <c:pt idx="6">
                  <c:v>6.34E+17</c:v>
                </c:pt>
                <c:pt idx="7">
                  <c:v>4.52E+17</c:v>
                </c:pt>
                <c:pt idx="8">
                  <c:v>3.13E+17</c:v>
                </c:pt>
                <c:pt idx="9">
                  <c:v>4.29E+17</c:v>
                </c:pt>
                <c:pt idx="10">
                  <c:v>3.42E+17</c:v>
                </c:pt>
                <c:pt idx="11">
                  <c:v>4.33E+17</c:v>
                </c:pt>
                <c:pt idx="12">
                  <c:v>3.11E+17</c:v>
                </c:pt>
                <c:pt idx="13">
                  <c:v>2.52E+17</c:v>
                </c:pt>
                <c:pt idx="14">
                  <c:v>1.73E+17</c:v>
                </c:pt>
                <c:pt idx="15">
                  <c:v>4.86E+16</c:v>
                </c:pt>
                <c:pt idx="16">
                  <c:v>2.11E+16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0C3-455A-BE6D-D6787EFD3B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22327903"/>
        <c:axId val="322298623"/>
      </c:scatterChart>
      <c:valAx>
        <c:axId val="3223279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Burnup</a:t>
                </a:r>
                <a:r>
                  <a:rPr lang="it-IT" sz="1400" baseline="0"/>
                  <a:t> (GWd/t)</a:t>
                </a:r>
                <a:endParaRPr lang="it-IT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22298623"/>
        <c:crosses val="autoZero"/>
        <c:crossBetween val="midCat"/>
      </c:valAx>
      <c:valAx>
        <c:axId val="3222986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HBS</a:t>
                </a:r>
                <a:r>
                  <a:rPr lang="it-IT" sz="1400" baseline="0"/>
                  <a:t> pore density (pores/m3)</a:t>
                </a:r>
                <a:endParaRPr lang="it-IT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22327903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3154433603368423"/>
          <c:y val="6.3432765175106015E-2"/>
          <c:w val="0.41552056803433896"/>
          <c:h val="0.14180771521206909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307140107655725"/>
          <c:y val="5.8626376649228276E-2"/>
          <c:w val="0.78316785042435222"/>
          <c:h val="0.76800022006381852"/>
        </c:manualLayout>
      </c:layout>
      <c:scatterChart>
        <c:scatterStyle val="lineMarker"/>
        <c:varyColors val="0"/>
        <c:ser>
          <c:idx val="0"/>
          <c:order val="0"/>
          <c:tx>
            <c:strRef>
              <c:f>'UO2HBS (2)'!$AQ$1</c:f>
              <c:strCache>
                <c:ptCount val="1"/>
                <c:pt idx="0">
                  <c:v>HBS pore radius (m)</c:v>
                </c:pt>
              </c:strCache>
            </c:strRef>
          </c:tx>
          <c:spPr>
            <a:ln w="381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'UO2HBS (2)'!$AH$2:$AH$302</c:f>
              <c:numCache>
                <c:formatCode>General</c:formatCode>
                <c:ptCount val="301"/>
                <c:pt idx="0">
                  <c:v>0</c:v>
                </c:pt>
                <c:pt idx="1">
                  <c:v>0.24005170000000001</c:v>
                </c:pt>
                <c:pt idx="2">
                  <c:v>0.48010340000000001</c:v>
                </c:pt>
                <c:pt idx="3">
                  <c:v>0.72015510000000005</c:v>
                </c:pt>
                <c:pt idx="4">
                  <c:v>0.96020680000000003</c:v>
                </c:pt>
                <c:pt idx="5">
                  <c:v>1.200259</c:v>
                </c:pt>
                <c:pt idx="6">
                  <c:v>1.44031</c:v>
                </c:pt>
                <c:pt idx="7">
                  <c:v>1.6803619999999999</c:v>
                </c:pt>
                <c:pt idx="8">
                  <c:v>1.9204140000000001</c:v>
                </c:pt>
                <c:pt idx="9">
                  <c:v>2.1604649999999999</c:v>
                </c:pt>
                <c:pt idx="10">
                  <c:v>2.4005169999999998</c:v>
                </c:pt>
                <c:pt idx="11">
                  <c:v>2.6405690000000002</c:v>
                </c:pt>
                <c:pt idx="12">
                  <c:v>2.88062</c:v>
                </c:pt>
                <c:pt idx="13">
                  <c:v>3.1206719999999999</c:v>
                </c:pt>
                <c:pt idx="14">
                  <c:v>3.3607239999999998</c:v>
                </c:pt>
                <c:pt idx="15">
                  <c:v>3.6007760000000002</c:v>
                </c:pt>
                <c:pt idx="16">
                  <c:v>3.840827</c:v>
                </c:pt>
                <c:pt idx="17">
                  <c:v>4.0808790000000004</c:v>
                </c:pt>
                <c:pt idx="18">
                  <c:v>4.3209309999999999</c:v>
                </c:pt>
                <c:pt idx="19">
                  <c:v>4.5609820000000001</c:v>
                </c:pt>
                <c:pt idx="20">
                  <c:v>4.8010339999999996</c:v>
                </c:pt>
                <c:pt idx="21">
                  <c:v>5.041086</c:v>
                </c:pt>
                <c:pt idx="22">
                  <c:v>5.2811370000000002</c:v>
                </c:pt>
                <c:pt idx="23">
                  <c:v>5.5211889999999997</c:v>
                </c:pt>
                <c:pt idx="24">
                  <c:v>5.7612410000000001</c:v>
                </c:pt>
                <c:pt idx="25">
                  <c:v>6.0012930000000004</c:v>
                </c:pt>
                <c:pt idx="26">
                  <c:v>6.2413439999999998</c:v>
                </c:pt>
                <c:pt idx="27">
                  <c:v>6.4813960000000002</c:v>
                </c:pt>
                <c:pt idx="28">
                  <c:v>6.7214479999999996</c:v>
                </c:pt>
                <c:pt idx="29">
                  <c:v>6.9614989999999999</c:v>
                </c:pt>
                <c:pt idx="30">
                  <c:v>7.2015510000000003</c:v>
                </c:pt>
                <c:pt idx="31">
                  <c:v>7.4416029999999997</c:v>
                </c:pt>
                <c:pt idx="32">
                  <c:v>7.6816550000000001</c:v>
                </c:pt>
                <c:pt idx="33">
                  <c:v>7.9217060000000004</c:v>
                </c:pt>
                <c:pt idx="34">
                  <c:v>8.1617580000000007</c:v>
                </c:pt>
                <c:pt idx="35">
                  <c:v>8.4018099999999993</c:v>
                </c:pt>
                <c:pt idx="36">
                  <c:v>8.6418610000000005</c:v>
                </c:pt>
                <c:pt idx="37">
                  <c:v>8.8819130000000008</c:v>
                </c:pt>
                <c:pt idx="38">
                  <c:v>9.1219649999999994</c:v>
                </c:pt>
                <c:pt idx="39">
                  <c:v>9.3620160000000006</c:v>
                </c:pt>
                <c:pt idx="40">
                  <c:v>9.6020679999999992</c:v>
                </c:pt>
                <c:pt idx="41">
                  <c:v>9.8421199999999995</c:v>
                </c:pt>
                <c:pt idx="42">
                  <c:v>10.08217</c:v>
                </c:pt>
                <c:pt idx="43">
                  <c:v>10.32222</c:v>
                </c:pt>
                <c:pt idx="44">
                  <c:v>10.56227</c:v>
                </c:pt>
                <c:pt idx="45">
                  <c:v>10.80233</c:v>
                </c:pt>
                <c:pt idx="46">
                  <c:v>11.04238</c:v>
                </c:pt>
                <c:pt idx="47">
                  <c:v>11.28243</c:v>
                </c:pt>
                <c:pt idx="48">
                  <c:v>11.52248</c:v>
                </c:pt>
                <c:pt idx="49">
                  <c:v>11.76253</c:v>
                </c:pt>
                <c:pt idx="50">
                  <c:v>12.00259</c:v>
                </c:pt>
                <c:pt idx="51">
                  <c:v>12.24264</c:v>
                </c:pt>
                <c:pt idx="52">
                  <c:v>12.48269</c:v>
                </c:pt>
                <c:pt idx="53">
                  <c:v>12.72274</c:v>
                </c:pt>
                <c:pt idx="54">
                  <c:v>12.96279</c:v>
                </c:pt>
                <c:pt idx="55">
                  <c:v>13.20284</c:v>
                </c:pt>
                <c:pt idx="56">
                  <c:v>13.4429</c:v>
                </c:pt>
                <c:pt idx="57">
                  <c:v>13.68295</c:v>
                </c:pt>
                <c:pt idx="58">
                  <c:v>13.923</c:v>
                </c:pt>
                <c:pt idx="59">
                  <c:v>14.16305</c:v>
                </c:pt>
                <c:pt idx="60">
                  <c:v>14.4031</c:v>
                </c:pt>
                <c:pt idx="61">
                  <c:v>14.64315</c:v>
                </c:pt>
                <c:pt idx="62">
                  <c:v>14.88321</c:v>
                </c:pt>
                <c:pt idx="63">
                  <c:v>15.12326</c:v>
                </c:pt>
                <c:pt idx="64">
                  <c:v>15.36331</c:v>
                </c:pt>
                <c:pt idx="65">
                  <c:v>15.60336</c:v>
                </c:pt>
                <c:pt idx="66">
                  <c:v>15.84341</c:v>
                </c:pt>
                <c:pt idx="67">
                  <c:v>16.083459999999999</c:v>
                </c:pt>
                <c:pt idx="68">
                  <c:v>16.323519999999998</c:v>
                </c:pt>
                <c:pt idx="69">
                  <c:v>16.563569999999999</c:v>
                </c:pt>
                <c:pt idx="70">
                  <c:v>16.803619999999999</c:v>
                </c:pt>
                <c:pt idx="71">
                  <c:v>17.043669999999999</c:v>
                </c:pt>
                <c:pt idx="72">
                  <c:v>17.283719999999999</c:v>
                </c:pt>
                <c:pt idx="73">
                  <c:v>17.523769999999999</c:v>
                </c:pt>
                <c:pt idx="74">
                  <c:v>17.763829999999999</c:v>
                </c:pt>
                <c:pt idx="75">
                  <c:v>18.003879999999999</c:v>
                </c:pt>
                <c:pt idx="76">
                  <c:v>18.243929999999999</c:v>
                </c:pt>
                <c:pt idx="77">
                  <c:v>18.483979999999999</c:v>
                </c:pt>
                <c:pt idx="78">
                  <c:v>18.724029999999999</c:v>
                </c:pt>
                <c:pt idx="79">
                  <c:v>18.964079999999999</c:v>
                </c:pt>
                <c:pt idx="80">
                  <c:v>19.204139999999999</c:v>
                </c:pt>
                <c:pt idx="81">
                  <c:v>19.444189999999999</c:v>
                </c:pt>
                <c:pt idx="82">
                  <c:v>19.684239999999999</c:v>
                </c:pt>
                <c:pt idx="83">
                  <c:v>19.924289999999999</c:v>
                </c:pt>
                <c:pt idx="84">
                  <c:v>20.164339999999999</c:v>
                </c:pt>
                <c:pt idx="85">
                  <c:v>20.404389999999999</c:v>
                </c:pt>
                <c:pt idx="86">
                  <c:v>20.644449999999999</c:v>
                </c:pt>
                <c:pt idx="87">
                  <c:v>20.884499999999999</c:v>
                </c:pt>
                <c:pt idx="88">
                  <c:v>21.124549999999999</c:v>
                </c:pt>
                <c:pt idx="89">
                  <c:v>21.364599999999999</c:v>
                </c:pt>
                <c:pt idx="90">
                  <c:v>21.604649999999999</c:v>
                </c:pt>
                <c:pt idx="91">
                  <c:v>21.844709999999999</c:v>
                </c:pt>
                <c:pt idx="92">
                  <c:v>22.084759999999999</c:v>
                </c:pt>
                <c:pt idx="93">
                  <c:v>22.324809999999999</c:v>
                </c:pt>
                <c:pt idx="94">
                  <c:v>22.564859999999999</c:v>
                </c:pt>
                <c:pt idx="95">
                  <c:v>22.80491</c:v>
                </c:pt>
                <c:pt idx="96">
                  <c:v>23.04496</c:v>
                </c:pt>
                <c:pt idx="97">
                  <c:v>23.285019999999999</c:v>
                </c:pt>
                <c:pt idx="98">
                  <c:v>23.525069999999999</c:v>
                </c:pt>
                <c:pt idx="99">
                  <c:v>23.76512</c:v>
                </c:pt>
                <c:pt idx="100">
                  <c:v>24.00517</c:v>
                </c:pt>
                <c:pt idx="101">
                  <c:v>24.24522</c:v>
                </c:pt>
                <c:pt idx="102">
                  <c:v>24.48527</c:v>
                </c:pt>
                <c:pt idx="103">
                  <c:v>24.72533</c:v>
                </c:pt>
                <c:pt idx="104">
                  <c:v>24.96538</c:v>
                </c:pt>
                <c:pt idx="105">
                  <c:v>25.20543</c:v>
                </c:pt>
                <c:pt idx="106">
                  <c:v>25.44548</c:v>
                </c:pt>
                <c:pt idx="107">
                  <c:v>25.68553</c:v>
                </c:pt>
                <c:pt idx="108">
                  <c:v>25.92558</c:v>
                </c:pt>
                <c:pt idx="109">
                  <c:v>26.16564</c:v>
                </c:pt>
                <c:pt idx="110">
                  <c:v>26.40569</c:v>
                </c:pt>
                <c:pt idx="111">
                  <c:v>26.64574</c:v>
                </c:pt>
                <c:pt idx="112">
                  <c:v>26.88579</c:v>
                </c:pt>
                <c:pt idx="113">
                  <c:v>27.12584</c:v>
                </c:pt>
                <c:pt idx="114">
                  <c:v>27.36589</c:v>
                </c:pt>
                <c:pt idx="115">
                  <c:v>27.60595</c:v>
                </c:pt>
                <c:pt idx="116">
                  <c:v>27.846</c:v>
                </c:pt>
                <c:pt idx="117">
                  <c:v>28.08605</c:v>
                </c:pt>
                <c:pt idx="118">
                  <c:v>28.3261</c:v>
                </c:pt>
                <c:pt idx="119">
                  <c:v>28.56615</c:v>
                </c:pt>
                <c:pt idx="120">
                  <c:v>28.8062</c:v>
                </c:pt>
                <c:pt idx="121">
                  <c:v>29.04626</c:v>
                </c:pt>
                <c:pt idx="122">
                  <c:v>29.28631</c:v>
                </c:pt>
                <c:pt idx="123">
                  <c:v>29.52636</c:v>
                </c:pt>
                <c:pt idx="124">
                  <c:v>29.76641</c:v>
                </c:pt>
                <c:pt idx="125">
                  <c:v>30.006460000000001</c:v>
                </c:pt>
                <c:pt idx="126">
                  <c:v>30.246510000000001</c:v>
                </c:pt>
                <c:pt idx="127">
                  <c:v>30.48657</c:v>
                </c:pt>
                <c:pt idx="128">
                  <c:v>30.72662</c:v>
                </c:pt>
                <c:pt idx="129">
                  <c:v>30.966670000000001</c:v>
                </c:pt>
                <c:pt idx="130">
                  <c:v>31.206720000000001</c:v>
                </c:pt>
                <c:pt idx="131">
                  <c:v>31.446770000000001</c:v>
                </c:pt>
                <c:pt idx="132">
                  <c:v>31.686820000000001</c:v>
                </c:pt>
                <c:pt idx="133">
                  <c:v>31.926880000000001</c:v>
                </c:pt>
                <c:pt idx="134">
                  <c:v>32.166930000000001</c:v>
                </c:pt>
                <c:pt idx="135">
                  <c:v>32.406979999999997</c:v>
                </c:pt>
                <c:pt idx="136">
                  <c:v>32.647030000000001</c:v>
                </c:pt>
                <c:pt idx="137">
                  <c:v>32.887079999999997</c:v>
                </c:pt>
                <c:pt idx="138">
                  <c:v>33.127139999999997</c:v>
                </c:pt>
                <c:pt idx="139">
                  <c:v>33.367190000000001</c:v>
                </c:pt>
                <c:pt idx="140">
                  <c:v>33.607239999999997</c:v>
                </c:pt>
                <c:pt idx="141">
                  <c:v>33.847290000000001</c:v>
                </c:pt>
                <c:pt idx="142">
                  <c:v>34.087339999999998</c:v>
                </c:pt>
                <c:pt idx="143">
                  <c:v>34.327390000000001</c:v>
                </c:pt>
                <c:pt idx="144">
                  <c:v>34.567450000000001</c:v>
                </c:pt>
                <c:pt idx="145">
                  <c:v>34.807499999999997</c:v>
                </c:pt>
                <c:pt idx="146">
                  <c:v>35.047550000000001</c:v>
                </c:pt>
                <c:pt idx="147">
                  <c:v>35.287599999999998</c:v>
                </c:pt>
                <c:pt idx="148">
                  <c:v>35.527650000000001</c:v>
                </c:pt>
                <c:pt idx="149">
                  <c:v>35.767699999999998</c:v>
                </c:pt>
                <c:pt idx="150">
                  <c:v>36.007759999999998</c:v>
                </c:pt>
                <c:pt idx="151">
                  <c:v>36.247810000000001</c:v>
                </c:pt>
                <c:pt idx="152">
                  <c:v>36.487859999999998</c:v>
                </c:pt>
                <c:pt idx="153">
                  <c:v>36.727910000000001</c:v>
                </c:pt>
                <c:pt idx="154">
                  <c:v>36.967959999999998</c:v>
                </c:pt>
                <c:pt idx="155">
                  <c:v>37.208010000000002</c:v>
                </c:pt>
                <c:pt idx="156">
                  <c:v>37.448070000000001</c:v>
                </c:pt>
                <c:pt idx="157">
                  <c:v>37.688119999999998</c:v>
                </c:pt>
                <c:pt idx="158">
                  <c:v>37.928170000000001</c:v>
                </c:pt>
                <c:pt idx="159">
                  <c:v>38.168219999999998</c:v>
                </c:pt>
                <c:pt idx="160">
                  <c:v>38.408270000000002</c:v>
                </c:pt>
                <c:pt idx="161">
                  <c:v>38.648319999999998</c:v>
                </c:pt>
                <c:pt idx="162">
                  <c:v>38.888379999999998</c:v>
                </c:pt>
                <c:pt idx="163">
                  <c:v>39.128430000000002</c:v>
                </c:pt>
                <c:pt idx="164">
                  <c:v>39.368479999999998</c:v>
                </c:pt>
                <c:pt idx="165">
                  <c:v>39.608530000000002</c:v>
                </c:pt>
                <c:pt idx="166">
                  <c:v>39.848579999999998</c:v>
                </c:pt>
                <c:pt idx="167">
                  <c:v>40.088630000000002</c:v>
                </c:pt>
                <c:pt idx="168">
                  <c:v>40.328690000000002</c:v>
                </c:pt>
                <c:pt idx="169">
                  <c:v>40.568739999999998</c:v>
                </c:pt>
                <c:pt idx="170">
                  <c:v>40.808790000000002</c:v>
                </c:pt>
                <c:pt idx="171">
                  <c:v>41.048839999999998</c:v>
                </c:pt>
                <c:pt idx="172">
                  <c:v>41.288890000000002</c:v>
                </c:pt>
                <c:pt idx="173">
                  <c:v>41.528939999999999</c:v>
                </c:pt>
                <c:pt idx="174">
                  <c:v>41.768999999999998</c:v>
                </c:pt>
                <c:pt idx="175">
                  <c:v>42.009050000000002</c:v>
                </c:pt>
                <c:pt idx="176">
                  <c:v>42.249099999999999</c:v>
                </c:pt>
                <c:pt idx="177">
                  <c:v>42.489150000000002</c:v>
                </c:pt>
                <c:pt idx="178">
                  <c:v>42.729199999999999</c:v>
                </c:pt>
                <c:pt idx="179">
                  <c:v>42.969250000000002</c:v>
                </c:pt>
                <c:pt idx="180">
                  <c:v>43.209310000000002</c:v>
                </c:pt>
                <c:pt idx="181">
                  <c:v>43.449359999999999</c:v>
                </c:pt>
                <c:pt idx="182">
                  <c:v>43.689410000000002</c:v>
                </c:pt>
                <c:pt idx="183">
                  <c:v>43.929459999999999</c:v>
                </c:pt>
                <c:pt idx="184">
                  <c:v>44.169510000000002</c:v>
                </c:pt>
                <c:pt idx="185">
                  <c:v>44.409570000000002</c:v>
                </c:pt>
                <c:pt idx="186">
                  <c:v>44.649619999999999</c:v>
                </c:pt>
                <c:pt idx="187">
                  <c:v>44.889670000000002</c:v>
                </c:pt>
                <c:pt idx="188">
                  <c:v>45.129719999999999</c:v>
                </c:pt>
                <c:pt idx="189">
                  <c:v>45.369770000000003</c:v>
                </c:pt>
                <c:pt idx="190">
                  <c:v>45.609819999999999</c:v>
                </c:pt>
                <c:pt idx="191">
                  <c:v>45.849879999999999</c:v>
                </c:pt>
                <c:pt idx="192">
                  <c:v>46.089930000000003</c:v>
                </c:pt>
                <c:pt idx="193">
                  <c:v>46.329979999999999</c:v>
                </c:pt>
                <c:pt idx="194">
                  <c:v>46.570030000000003</c:v>
                </c:pt>
                <c:pt idx="195">
                  <c:v>46.810079999999999</c:v>
                </c:pt>
                <c:pt idx="196">
                  <c:v>47.050130000000003</c:v>
                </c:pt>
                <c:pt idx="197">
                  <c:v>47.290190000000003</c:v>
                </c:pt>
                <c:pt idx="198">
                  <c:v>47.530239999999999</c:v>
                </c:pt>
                <c:pt idx="199">
                  <c:v>47.770290000000003</c:v>
                </c:pt>
                <c:pt idx="200">
                  <c:v>48.010339999999999</c:v>
                </c:pt>
                <c:pt idx="201">
                  <c:v>49.330629999999999</c:v>
                </c:pt>
                <c:pt idx="202">
                  <c:v>50.650910000000003</c:v>
                </c:pt>
                <c:pt idx="203">
                  <c:v>51.97119</c:v>
                </c:pt>
                <c:pt idx="204">
                  <c:v>53.29148</c:v>
                </c:pt>
                <c:pt idx="205">
                  <c:v>54.611759999999997</c:v>
                </c:pt>
                <c:pt idx="206">
                  <c:v>55.932049999999997</c:v>
                </c:pt>
                <c:pt idx="207">
                  <c:v>57.252330000000001</c:v>
                </c:pt>
                <c:pt idx="208">
                  <c:v>58.572620000000001</c:v>
                </c:pt>
                <c:pt idx="209">
                  <c:v>59.892899999999997</c:v>
                </c:pt>
                <c:pt idx="210">
                  <c:v>61.213180000000001</c:v>
                </c:pt>
                <c:pt idx="211">
                  <c:v>62.533470000000001</c:v>
                </c:pt>
                <c:pt idx="212">
                  <c:v>63.853749999999998</c:v>
                </c:pt>
                <c:pt idx="213">
                  <c:v>65.174040000000005</c:v>
                </c:pt>
                <c:pt idx="214">
                  <c:v>66.494320000000002</c:v>
                </c:pt>
                <c:pt idx="215">
                  <c:v>67.814610000000002</c:v>
                </c:pt>
                <c:pt idx="216">
                  <c:v>69.134889999999999</c:v>
                </c:pt>
                <c:pt idx="217">
                  <c:v>70.455169999999995</c:v>
                </c:pt>
                <c:pt idx="218">
                  <c:v>71.775459999999995</c:v>
                </c:pt>
                <c:pt idx="219">
                  <c:v>73.095740000000006</c:v>
                </c:pt>
                <c:pt idx="220">
                  <c:v>74.416030000000006</c:v>
                </c:pt>
                <c:pt idx="221">
                  <c:v>75.736310000000003</c:v>
                </c:pt>
                <c:pt idx="222">
                  <c:v>77.056600000000003</c:v>
                </c:pt>
                <c:pt idx="223">
                  <c:v>78.37688</c:v>
                </c:pt>
                <c:pt idx="224">
                  <c:v>79.69717</c:v>
                </c:pt>
                <c:pt idx="225">
                  <c:v>81.017449999999997</c:v>
                </c:pt>
                <c:pt idx="226">
                  <c:v>82.337729999999993</c:v>
                </c:pt>
                <c:pt idx="227">
                  <c:v>83.658019999999993</c:v>
                </c:pt>
                <c:pt idx="228">
                  <c:v>84.978300000000004</c:v>
                </c:pt>
                <c:pt idx="229">
                  <c:v>86.298590000000004</c:v>
                </c:pt>
                <c:pt idx="230">
                  <c:v>87.618870000000001</c:v>
                </c:pt>
                <c:pt idx="231">
                  <c:v>88.939160000000001</c:v>
                </c:pt>
                <c:pt idx="232">
                  <c:v>90.259439999999998</c:v>
                </c:pt>
                <c:pt idx="233">
                  <c:v>91.579719999999995</c:v>
                </c:pt>
                <c:pt idx="234">
                  <c:v>92.900009999999995</c:v>
                </c:pt>
                <c:pt idx="235">
                  <c:v>94.220290000000006</c:v>
                </c:pt>
                <c:pt idx="236">
                  <c:v>95.540580000000006</c:v>
                </c:pt>
                <c:pt idx="237">
                  <c:v>96.860860000000002</c:v>
                </c:pt>
                <c:pt idx="238">
                  <c:v>98.181150000000002</c:v>
                </c:pt>
                <c:pt idx="239">
                  <c:v>99.501429999999999</c:v>
                </c:pt>
                <c:pt idx="240">
                  <c:v>100.82170000000001</c:v>
                </c:pt>
                <c:pt idx="241">
                  <c:v>102.142</c:v>
                </c:pt>
                <c:pt idx="242">
                  <c:v>103.4623</c:v>
                </c:pt>
                <c:pt idx="243">
                  <c:v>104.7826</c:v>
                </c:pt>
                <c:pt idx="244">
                  <c:v>106.10290000000001</c:v>
                </c:pt>
                <c:pt idx="245">
                  <c:v>107.42310000000001</c:v>
                </c:pt>
                <c:pt idx="246">
                  <c:v>108.74339999999999</c:v>
                </c:pt>
                <c:pt idx="247">
                  <c:v>110.0637</c:v>
                </c:pt>
                <c:pt idx="248">
                  <c:v>111.384</c:v>
                </c:pt>
                <c:pt idx="249">
                  <c:v>112.7043</c:v>
                </c:pt>
                <c:pt idx="250">
                  <c:v>114.02460000000001</c:v>
                </c:pt>
                <c:pt idx="251">
                  <c:v>115.34480000000001</c:v>
                </c:pt>
                <c:pt idx="252">
                  <c:v>116.6651</c:v>
                </c:pt>
                <c:pt idx="253">
                  <c:v>117.9854</c:v>
                </c:pt>
                <c:pt idx="254">
                  <c:v>119.3057</c:v>
                </c:pt>
                <c:pt idx="255">
                  <c:v>120.626</c:v>
                </c:pt>
                <c:pt idx="256">
                  <c:v>121.94629999999999</c:v>
                </c:pt>
                <c:pt idx="257">
                  <c:v>123.26649999999999</c:v>
                </c:pt>
                <c:pt idx="258">
                  <c:v>124.5868</c:v>
                </c:pt>
                <c:pt idx="259">
                  <c:v>125.9071</c:v>
                </c:pt>
                <c:pt idx="260">
                  <c:v>127.2274</c:v>
                </c:pt>
                <c:pt idx="261">
                  <c:v>128.54769999999999</c:v>
                </c:pt>
                <c:pt idx="262">
                  <c:v>129.86799999999999</c:v>
                </c:pt>
                <c:pt idx="263">
                  <c:v>131.1883</c:v>
                </c:pt>
                <c:pt idx="264">
                  <c:v>132.5085</c:v>
                </c:pt>
                <c:pt idx="265">
                  <c:v>133.8288</c:v>
                </c:pt>
                <c:pt idx="266">
                  <c:v>135.1491</c:v>
                </c:pt>
                <c:pt idx="267">
                  <c:v>136.46940000000001</c:v>
                </c:pt>
                <c:pt idx="268">
                  <c:v>137.78970000000001</c:v>
                </c:pt>
                <c:pt idx="269">
                  <c:v>139.11000000000001</c:v>
                </c:pt>
                <c:pt idx="270">
                  <c:v>140.43020000000001</c:v>
                </c:pt>
                <c:pt idx="271">
                  <c:v>141.75049999999999</c:v>
                </c:pt>
                <c:pt idx="272">
                  <c:v>143.07079999999999</c:v>
                </c:pt>
                <c:pt idx="273">
                  <c:v>144.39109999999999</c:v>
                </c:pt>
                <c:pt idx="274">
                  <c:v>145.7114</c:v>
                </c:pt>
                <c:pt idx="275">
                  <c:v>147.0317</c:v>
                </c:pt>
                <c:pt idx="276">
                  <c:v>148.352</c:v>
                </c:pt>
                <c:pt idx="277">
                  <c:v>149.6722</c:v>
                </c:pt>
                <c:pt idx="278">
                  <c:v>150.99250000000001</c:v>
                </c:pt>
                <c:pt idx="279">
                  <c:v>152.31280000000001</c:v>
                </c:pt>
                <c:pt idx="280">
                  <c:v>153.63310000000001</c:v>
                </c:pt>
                <c:pt idx="281">
                  <c:v>154.95339999999999</c:v>
                </c:pt>
                <c:pt idx="282">
                  <c:v>156.27369999999999</c:v>
                </c:pt>
                <c:pt idx="283">
                  <c:v>157.59389999999999</c:v>
                </c:pt>
                <c:pt idx="284">
                  <c:v>158.91419999999999</c:v>
                </c:pt>
                <c:pt idx="285">
                  <c:v>160.2345</c:v>
                </c:pt>
                <c:pt idx="286">
                  <c:v>161.5548</c:v>
                </c:pt>
                <c:pt idx="287">
                  <c:v>162.8751</c:v>
                </c:pt>
                <c:pt idx="288">
                  <c:v>164.19540000000001</c:v>
                </c:pt>
                <c:pt idx="289">
                  <c:v>165.51560000000001</c:v>
                </c:pt>
                <c:pt idx="290">
                  <c:v>166.83590000000001</c:v>
                </c:pt>
                <c:pt idx="291">
                  <c:v>168.15620000000001</c:v>
                </c:pt>
                <c:pt idx="292">
                  <c:v>169.47649999999999</c:v>
                </c:pt>
                <c:pt idx="293">
                  <c:v>170.79679999999999</c:v>
                </c:pt>
                <c:pt idx="294">
                  <c:v>172.11709999999999</c:v>
                </c:pt>
                <c:pt idx="295">
                  <c:v>173.4374</c:v>
                </c:pt>
                <c:pt idx="296">
                  <c:v>174.7576</c:v>
                </c:pt>
                <c:pt idx="297">
                  <c:v>176.0779</c:v>
                </c:pt>
                <c:pt idx="298">
                  <c:v>177.3982</c:v>
                </c:pt>
                <c:pt idx="299">
                  <c:v>178.71850000000001</c:v>
                </c:pt>
                <c:pt idx="300">
                  <c:v>180.03880000000001</c:v>
                </c:pt>
              </c:numCache>
            </c:numRef>
          </c:xVal>
          <c:yVal>
            <c:numRef>
              <c:f>'UO2HBS (2)'!$AQ$2:$AQ$302</c:f>
              <c:numCache>
                <c:formatCode>General</c:formatCode>
                <c:ptCount val="30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 formatCode="0.00E+00">
                  <c:v>2.819595E-7</c:v>
                </c:pt>
                <c:pt idx="203" formatCode="0.00E+00">
                  <c:v>2.8247740000000002E-7</c:v>
                </c:pt>
                <c:pt idx="204" formatCode="0.00E+00">
                  <c:v>2.8234080000000002E-7</c:v>
                </c:pt>
                <c:pt idx="205" formatCode="0.00E+00">
                  <c:v>2.8211459999999999E-7</c:v>
                </c:pt>
                <c:pt idx="206" formatCode="0.00E+00">
                  <c:v>2.8191330000000002E-7</c:v>
                </c:pt>
                <c:pt idx="207" formatCode="0.00E+00">
                  <c:v>2.8177719999999998E-7</c:v>
                </c:pt>
                <c:pt idx="208" formatCode="0.00E+00">
                  <c:v>2.817255E-7</c:v>
                </c:pt>
                <c:pt idx="209" formatCode="0.00E+00">
                  <c:v>2.8176969999999998E-7</c:v>
                </c:pt>
                <c:pt idx="210" formatCode="0.00E+00">
                  <c:v>2.8191750000000001E-7</c:v>
                </c:pt>
                <c:pt idx="211" formatCode="0.00E+00">
                  <c:v>2.8217489999999998E-7</c:v>
                </c:pt>
                <c:pt idx="212" formatCode="0.00E+00">
                  <c:v>2.8254689999999998E-7</c:v>
                </c:pt>
                <c:pt idx="213" formatCode="0.00E+00">
                  <c:v>2.8303800000000002E-7</c:v>
                </c:pt>
                <c:pt idx="214" formatCode="0.00E+00">
                  <c:v>2.8365189999999999E-7</c:v>
                </c:pt>
                <c:pt idx="215" formatCode="0.00E+00">
                  <c:v>2.8439239999999999E-7</c:v>
                </c:pt>
                <c:pt idx="216" formatCode="0.00E+00">
                  <c:v>2.8526279999999999E-7</c:v>
                </c:pt>
                <c:pt idx="217" formatCode="0.00E+00">
                  <c:v>2.8626649999999999E-7</c:v>
                </c:pt>
                <c:pt idx="218" formatCode="0.00E+00">
                  <c:v>2.8740650000000001E-7</c:v>
                </c:pt>
                <c:pt idx="219" formatCode="0.00E+00">
                  <c:v>2.8868569999999999E-7</c:v>
                </c:pt>
                <c:pt idx="220" formatCode="0.00E+00">
                  <c:v>2.9010700000000002E-7</c:v>
                </c:pt>
                <c:pt idx="221" formatCode="0.00E+00">
                  <c:v>2.9167299999999999E-7</c:v>
                </c:pt>
                <c:pt idx="222" formatCode="0.00E+00">
                  <c:v>2.9338629999999998E-7</c:v>
                </c:pt>
                <c:pt idx="223" formatCode="0.00E+00">
                  <c:v>2.9524920000000001E-7</c:v>
                </c:pt>
                <c:pt idx="224" formatCode="0.00E+00">
                  <c:v>2.9726400000000001E-7</c:v>
                </c:pt>
                <c:pt idx="225" formatCode="0.00E+00">
                  <c:v>2.9943269999999998E-7</c:v>
                </c:pt>
                <c:pt idx="226" formatCode="0.00E+00">
                  <c:v>3.0175719999999998E-7</c:v>
                </c:pt>
                <c:pt idx="227" formatCode="0.00E+00">
                  <c:v>3.0423909999999999E-7</c:v>
                </c:pt>
                <c:pt idx="228" formatCode="0.00E+00">
                  <c:v>3.0687990000000001E-7</c:v>
                </c:pt>
                <c:pt idx="229" formatCode="0.00E+00">
                  <c:v>3.0968060000000001E-7</c:v>
                </c:pt>
                <c:pt idx="230" formatCode="0.00E+00">
                  <c:v>3.126423E-7</c:v>
                </c:pt>
                <c:pt idx="231" formatCode="0.00E+00">
                  <c:v>3.1576550000000001E-7</c:v>
                </c:pt>
                <c:pt idx="232" formatCode="0.00E+00">
                  <c:v>3.1905030000000002E-7</c:v>
                </c:pt>
                <c:pt idx="233" formatCode="0.00E+00">
                  <c:v>3.2249680000000002E-7</c:v>
                </c:pt>
                <c:pt idx="234" formatCode="0.00E+00">
                  <c:v>3.2610450000000001E-7</c:v>
                </c:pt>
                <c:pt idx="235" formatCode="0.00E+00">
                  <c:v>3.298724E-7</c:v>
                </c:pt>
                <c:pt idx="236" formatCode="0.00E+00">
                  <c:v>3.3379929999999999E-7</c:v>
                </c:pt>
                <c:pt idx="237" formatCode="0.00E+00">
                  <c:v>3.378834E-7</c:v>
                </c:pt>
                <c:pt idx="238" formatCode="0.00E+00">
                  <c:v>3.4212250000000001E-7</c:v>
                </c:pt>
                <c:pt idx="239" formatCode="0.00E+00">
                  <c:v>3.4651390000000001E-7</c:v>
                </c:pt>
                <c:pt idx="240" formatCode="0.00E+00">
                  <c:v>3.5105460000000002E-7</c:v>
                </c:pt>
                <c:pt idx="241" formatCode="0.00E+00">
                  <c:v>3.5574080000000002E-7</c:v>
                </c:pt>
                <c:pt idx="242" formatCode="0.00E+00">
                  <c:v>3.6056850000000002E-7</c:v>
                </c:pt>
                <c:pt idx="243" formatCode="0.00E+00">
                  <c:v>3.6553319999999998E-7</c:v>
                </c:pt>
                <c:pt idx="244" formatCode="0.00E+00">
                  <c:v>3.7062999999999998E-7</c:v>
                </c:pt>
                <c:pt idx="245" formatCode="0.00E+00">
                  <c:v>3.758536E-7</c:v>
                </c:pt>
                <c:pt idx="246" formatCode="0.00E+00">
                  <c:v>3.8119840000000002E-7</c:v>
                </c:pt>
                <c:pt idx="247" formatCode="0.00E+00">
                  <c:v>3.8665840000000002E-7</c:v>
                </c:pt>
                <c:pt idx="248" formatCode="0.00E+00">
                  <c:v>3.922274E-7</c:v>
                </c:pt>
                <c:pt idx="249" formatCode="0.00E+00">
                  <c:v>3.978991E-7</c:v>
                </c:pt>
                <c:pt idx="250" formatCode="0.00E+00">
                  <c:v>4.0366709999999998E-7</c:v>
                </c:pt>
                <c:pt idx="251" formatCode="0.00E+00">
                  <c:v>4.0952480000000002E-7</c:v>
                </c:pt>
                <c:pt idx="252" formatCode="0.00E+00">
                  <c:v>4.1546570000000002E-7</c:v>
                </c:pt>
                <c:pt idx="253" formatCode="0.00E+00">
                  <c:v>4.2148349999999998E-7</c:v>
                </c:pt>
                <c:pt idx="254" formatCode="0.00E+00">
                  <c:v>4.2757179999999997E-7</c:v>
                </c:pt>
                <c:pt idx="255" formatCode="0.00E+00">
                  <c:v>4.337247E-7</c:v>
                </c:pt>
                <c:pt idx="256" formatCode="0.00E+00">
                  <c:v>4.3993640000000002E-7</c:v>
                </c:pt>
                <c:pt idx="257" formatCode="0.00E+00">
                  <c:v>4.4620140000000001E-7</c:v>
                </c:pt>
                <c:pt idx="258" formatCode="0.00E+00">
                  <c:v>4.5251459999999998E-7</c:v>
                </c:pt>
                <c:pt idx="259" formatCode="0.00E+00">
                  <c:v>4.5887129999999998E-7</c:v>
                </c:pt>
                <c:pt idx="260" formatCode="0.00E+00">
                  <c:v>4.6526719999999999E-7</c:v>
                </c:pt>
                <c:pt idx="261" formatCode="0.00E+00">
                  <c:v>4.7169849999999998E-7</c:v>
                </c:pt>
                <c:pt idx="262" formatCode="0.00E+00">
                  <c:v>4.7816159999999997E-7</c:v>
                </c:pt>
                <c:pt idx="263" formatCode="0.00E+00">
                  <c:v>4.8465360000000002E-7</c:v>
                </c:pt>
                <c:pt idx="264" formatCode="0.00E+00">
                  <c:v>4.9117189999999998E-7</c:v>
                </c:pt>
                <c:pt idx="265" formatCode="0.00E+00">
                  <c:v>4.9771419999999996E-7</c:v>
                </c:pt>
                <c:pt idx="266" formatCode="0.00E+00">
                  <c:v>5.0427859999999996E-7</c:v>
                </c:pt>
                <c:pt idx="267" formatCode="0.00E+00">
                  <c:v>5.1086380000000003E-7</c:v>
                </c:pt>
                <c:pt idx="268" formatCode="0.00E+00">
                  <c:v>5.174685E-7</c:v>
                </c:pt>
                <c:pt idx="269" formatCode="0.00E+00">
                  <c:v>5.2409190000000004E-7</c:v>
                </c:pt>
                <c:pt idx="270" formatCode="0.00E+00">
                  <c:v>5.3073339999999999E-7</c:v>
                </c:pt>
                <c:pt idx="271" formatCode="0.00E+00">
                  <c:v>5.3739250000000004E-7</c:v>
                </c:pt>
                <c:pt idx="272" formatCode="0.00E+00">
                  <c:v>5.4406919999999998E-7</c:v>
                </c:pt>
                <c:pt idx="273" formatCode="0.00E+00">
                  <c:v>5.5076330000000005E-7</c:v>
                </c:pt>
                <c:pt idx="274" formatCode="0.00E+00">
                  <c:v>5.5747519999999999E-7</c:v>
                </c:pt>
                <c:pt idx="275" formatCode="0.00E+00">
                  <c:v>5.6420490000000002E-7</c:v>
                </c:pt>
                <c:pt idx="276" formatCode="0.00E+00">
                  <c:v>5.7095299999999999E-7</c:v>
                </c:pt>
                <c:pt idx="277" formatCode="0.00E+00">
                  <c:v>5.7771980000000003E-7</c:v>
                </c:pt>
                <c:pt idx="278" formatCode="0.00E+00">
                  <c:v>5.8450600000000003E-7</c:v>
                </c:pt>
                <c:pt idx="279" formatCode="0.00E+00">
                  <c:v>5.9131199999999997E-7</c:v>
                </c:pt>
                <c:pt idx="280" formatCode="0.00E+00">
                  <c:v>5.9813870000000003E-7</c:v>
                </c:pt>
                <c:pt idx="281" formatCode="0.00E+00">
                  <c:v>6.0498649999999998E-7</c:v>
                </c:pt>
                <c:pt idx="282" formatCode="0.00E+00">
                  <c:v>6.1185619999999995E-7</c:v>
                </c:pt>
                <c:pt idx="283" formatCode="0.00E+00">
                  <c:v>6.1874860000000001E-7</c:v>
                </c:pt>
                <c:pt idx="284" formatCode="0.00E+00">
                  <c:v>6.2566440000000003E-7</c:v>
                </c:pt>
                <c:pt idx="285" formatCode="0.00E+00">
                  <c:v>6.3260430000000002E-7</c:v>
                </c:pt>
                <c:pt idx="286" formatCode="0.00E+00">
                  <c:v>6.3956910000000002E-7</c:v>
                </c:pt>
                <c:pt idx="287" formatCode="0.00E+00">
                  <c:v>6.4655950000000003E-7</c:v>
                </c:pt>
                <c:pt idx="288" formatCode="0.00E+00">
                  <c:v>6.5357640000000002E-7</c:v>
                </c:pt>
                <c:pt idx="289" formatCode="0.00E+00">
                  <c:v>6.5773020000000004E-7</c:v>
                </c:pt>
                <c:pt idx="290" formatCode="0.00E+00">
                  <c:v>6.6000079999999997E-7</c:v>
                </c:pt>
                <c:pt idx="291" formatCode="0.00E+00">
                  <c:v>6.6226370000000003E-7</c:v>
                </c:pt>
                <c:pt idx="292" formatCode="0.00E+00">
                  <c:v>6.6451900000000005E-7</c:v>
                </c:pt>
                <c:pt idx="293" formatCode="0.00E+00">
                  <c:v>6.6676670000000003E-7</c:v>
                </c:pt>
                <c:pt idx="294" formatCode="0.00E+00">
                  <c:v>6.6900690000000001E-7</c:v>
                </c:pt>
                <c:pt idx="295" formatCode="0.00E+00">
                  <c:v>6.7123979999999998E-7</c:v>
                </c:pt>
                <c:pt idx="296" formatCode="0.00E+00">
                  <c:v>6.7346530000000001E-7</c:v>
                </c:pt>
                <c:pt idx="297" formatCode="0.00E+00">
                  <c:v>6.7568350000000002E-7</c:v>
                </c:pt>
                <c:pt idx="298" formatCode="0.00E+00">
                  <c:v>6.778946E-7</c:v>
                </c:pt>
                <c:pt idx="299" formatCode="0.00E+00">
                  <c:v>6.8009850000000002E-7</c:v>
                </c:pt>
                <c:pt idx="300" formatCode="0.00E+00">
                  <c:v>6.8229539999999995E-7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8B2-42E4-B32B-A10F5ACD96F6}"/>
            </c:ext>
          </c:extLst>
        </c:ser>
        <c:ser>
          <c:idx val="1"/>
          <c:order val="1"/>
          <c:tx>
            <c:v>data - Cappia et al. 2016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HBS_data!$D$2:$D$19</c:f>
              <c:numCache>
                <c:formatCode>General</c:formatCode>
                <c:ptCount val="18"/>
                <c:pt idx="0">
                  <c:v>81.271376149999995</c:v>
                </c:pt>
                <c:pt idx="1">
                  <c:v>85.510171929999998</c:v>
                </c:pt>
                <c:pt idx="2">
                  <c:v>89.752906499999995</c:v>
                </c:pt>
                <c:pt idx="3">
                  <c:v>96.929384040000002</c:v>
                </c:pt>
                <c:pt idx="4">
                  <c:v>101.8292403</c:v>
                </c:pt>
                <c:pt idx="5">
                  <c:v>103.45399159999999</c:v>
                </c:pt>
                <c:pt idx="6">
                  <c:v>104.43934590000001</c:v>
                </c:pt>
                <c:pt idx="7">
                  <c:v>109.3195082</c:v>
                </c:pt>
                <c:pt idx="8">
                  <c:v>109.97400399999999</c:v>
                </c:pt>
                <c:pt idx="9">
                  <c:v>115.19355880000001</c:v>
                </c:pt>
                <c:pt idx="10">
                  <c:v>115.51850899999999</c:v>
                </c:pt>
                <c:pt idx="11">
                  <c:v>126.2825689</c:v>
                </c:pt>
                <c:pt idx="12">
                  <c:v>135.74682759999999</c:v>
                </c:pt>
                <c:pt idx="13">
                  <c:v>147.7969028</c:v>
                </c:pt>
                <c:pt idx="14">
                  <c:v>147.81068859999999</c:v>
                </c:pt>
                <c:pt idx="15">
                  <c:v>151.38054629999999</c:v>
                </c:pt>
                <c:pt idx="16">
                  <c:v>172.19705769999999</c:v>
                </c:pt>
                <c:pt idx="17">
                  <c:v>199.8808516</c:v>
                </c:pt>
              </c:numCache>
            </c:numRef>
          </c:xVal>
          <c:yVal>
            <c:numRef>
              <c:f>HBS_data!$E$2:$E$19</c:f>
              <c:numCache>
                <c:formatCode>0.00E+00</c:formatCode>
                <c:ptCount val="18"/>
                <c:pt idx="0">
                  <c:v>2.3300000000000001E-7</c:v>
                </c:pt>
                <c:pt idx="1">
                  <c:v>2.4499999999999998E-7</c:v>
                </c:pt>
                <c:pt idx="2">
                  <c:v>2.3900000000000001E-7</c:v>
                </c:pt>
                <c:pt idx="3">
                  <c:v>2.4499999999999998E-7</c:v>
                </c:pt>
                <c:pt idx="4">
                  <c:v>2.1799999999999999E-7</c:v>
                </c:pt>
                <c:pt idx="5">
                  <c:v>2.48E-7</c:v>
                </c:pt>
                <c:pt idx="6">
                  <c:v>2.1799999999999999E-7</c:v>
                </c:pt>
                <c:pt idx="7">
                  <c:v>2.8200000000000001E-7</c:v>
                </c:pt>
                <c:pt idx="8">
                  <c:v>2.7300000000000002E-7</c:v>
                </c:pt>
                <c:pt idx="9">
                  <c:v>2.7599999999999998E-7</c:v>
                </c:pt>
                <c:pt idx="10">
                  <c:v>2.8200000000000001E-7</c:v>
                </c:pt>
                <c:pt idx="11">
                  <c:v>2.9400000000000001E-7</c:v>
                </c:pt>
                <c:pt idx="12">
                  <c:v>2.8200000000000001E-7</c:v>
                </c:pt>
                <c:pt idx="13">
                  <c:v>3.8200000000000001E-7</c:v>
                </c:pt>
                <c:pt idx="14">
                  <c:v>3.1800000000000002E-7</c:v>
                </c:pt>
                <c:pt idx="15">
                  <c:v>4.0600000000000001E-7</c:v>
                </c:pt>
                <c:pt idx="16">
                  <c:v>7.0200000000000001E-7</c:v>
                </c:pt>
                <c:pt idx="17">
                  <c:v>9.2600000000000001E-7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8B2-42E4-B32B-A10F5ACD9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22313983"/>
        <c:axId val="322323103"/>
      </c:scatterChart>
      <c:valAx>
        <c:axId val="322313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Burnup</a:t>
                </a:r>
                <a:r>
                  <a:rPr lang="it-IT" sz="1400" baseline="0"/>
                  <a:t> (GWd/t)</a:t>
                </a:r>
                <a:endParaRPr lang="it-IT" sz="1400"/>
              </a:p>
            </c:rich>
          </c:tx>
          <c:layout>
            <c:manualLayout>
              <c:xMode val="edge"/>
              <c:yMode val="edge"/>
              <c:x val="0.4442207221749685"/>
              <c:y val="0.9202446834582028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22323103"/>
        <c:crosses val="autoZero"/>
        <c:crossBetween val="midCat"/>
      </c:valAx>
      <c:valAx>
        <c:axId val="3223231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400"/>
                  <a:t>HBS</a:t>
                </a:r>
                <a:r>
                  <a:rPr lang="it-IT" sz="1400" baseline="0"/>
                  <a:t> pore radius (m)</a:t>
                </a:r>
                <a:endParaRPr lang="it-IT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E+0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22313983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185210220464521"/>
          <c:y val="0.64032565926773566"/>
          <c:w val="0.33155452787314754"/>
          <c:h val="0.14300947551047646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DB2BD5-0558-2E66-0270-7F1812C280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C60EC15-C36F-37BE-B12F-49B303B6BA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1F2C7A-BB40-43FE-EB84-62E14BCDF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9845615-0129-95D2-E060-E88C4927F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802630-7A62-9EE3-59CA-37A4268D6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6192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7F9886-1038-441C-F4F5-61FF0DAFE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B110CE3-A7C3-522C-0DF4-D64432591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94A0AF-D782-6067-A37C-BAAFED70F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E151D38-4E4D-FD9E-EBDF-BB4DA9DAE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2ECA3F-3D9E-FE99-4BBE-CFB245F5F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3629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924EEA3-E43E-0D97-FAD9-845A7B42B0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B4FD84C-8AAF-AF79-4DAE-BC9A34DE6D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F3A16F9-C8F1-A669-4126-42361B2F6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38FAFBF-8CF8-15B4-FD67-4423B7139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1E8F470-1902-F5E7-4174-71DC8A110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1408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22D391-939A-2CD0-F915-A661CB136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75DCCF6-B7E5-B0B2-2F53-A00964C87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E917F73-596D-15E7-A3CC-5944B5486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0415C6-84AD-9DA7-E40F-3C3E06CF3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50EB40-29DC-9380-3839-A73CD0123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6929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3A4B2A-FD36-4EAB-E2DF-05976BBD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3E9FFE1-3048-FB4B-63CC-6E5F55765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C0FB6C-4BB8-0A01-A756-7D51A024E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6C6EE36-865B-783A-AA34-CCF5D2D92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168CCD8-9ACD-470C-B9B3-D525CFD59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6325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0C5397-B6B1-F80A-A134-D127105C2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1D29539-6967-0467-B91A-E4A22A04F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9C1459D-7435-4193-EF3B-3D90EE188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E823053-A92B-8162-DA22-BA89087D2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847065-857C-4A5A-DF5C-C60B510A3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B12B34E-1891-4F6E-0AF0-05FE0621F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0619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5075D0-FF66-5845-204C-A53AD08E2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E6922B6-A389-1792-2CF2-E0EBE6D29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A4ACE44-18C5-8742-076E-7B7C5739F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5872186-9701-E3E3-3312-71890FE9DE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89B9173-44E2-489C-A7DD-891ED45BC2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2EEACA3-37B4-AA38-F3FC-01D3CAE52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B1CACAA-765A-6E4E-D709-1EF72D0AB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5CC1B43-4AC9-DA5F-CDC9-0EEE834C0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0491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B86B92-6560-1368-0283-49CA22B43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954E099-15AC-DF91-0CBC-D786C5082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92F03BD-3DEB-E0EA-0857-5BB1C13FD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6236460-7E4D-F08F-157E-2620AB6D8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1395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5E191B2-82EF-6999-F78B-546B8E9F6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08C630-4E12-E158-6479-9CA1F8B91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A005C5B-0029-2CE0-A18A-E02F5897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5537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D109C0-6C0B-A0FB-B3EC-CAFF342CC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DE5D63-63C2-C52E-C46A-ADF8942BA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821861E-233C-1C24-AF5B-2751F5097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F84145D-2FE5-5E43-476F-62FFD0BBF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A80CD81-A2FA-D8F9-0318-479E24F7D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ACF2E68-0193-0A12-182F-38E9DB40E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563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94E5A4-5EE8-342C-54C4-B2A130542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AE99E5A-9B7E-BA2F-7368-CF9050A455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0685272-E30E-E22E-F8EB-D11318772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462E488-BCB3-2216-608C-27677D59F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858204C-95FE-B566-9F2E-5673C2C8C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F055204-98B9-E3A7-673A-8B4D3E036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9793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E68D2A2-6513-3173-6A8C-E41C4D2BF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A66B5A4-40E8-266D-9B1B-805E62106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B22696-CEEF-108F-F86F-1584B02DE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1EA90-8561-4B49-805D-2A8E9B16BD5C}" type="datetimeFigureOut">
              <a:rPr lang="it-IT" smtClean="0"/>
              <a:t>11/05/24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88436A7-5DBE-D4DB-77DB-8B902262B8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6A43A32-8D34-494F-6819-4603DA6858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37018-8D9B-4F54-8071-FA2510E356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8890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iantix/sciantix-official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%20jnucmat.2003.10.008" TargetMode="External"/><Relationship Id="rId2" Type="http://schemas.openxmlformats.org/officeDocument/2006/relationships/hyperlink" Target="https://doi.org/10.1016/J.NET.2022.01.01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nis.iaea.org/search/search.aspx?orig_q=RN:4006498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3B2DA0-1EF6-A9E1-3196-4F5DC7B3EC6A}"/>
              </a:ext>
            </a:extLst>
          </p:cNvPr>
          <p:cNvSpPr txBox="1"/>
          <p:nvPr/>
        </p:nvSpPr>
        <p:spPr>
          <a:xfrm>
            <a:off x="674365" y="530388"/>
            <a:ext cx="438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SCIANTIX TUTORIALS </a:t>
            </a:r>
            <a:r>
              <a:rPr lang="it-IT" sz="2000" b="1" dirty="0"/>
              <a:t>(in </a:t>
            </a:r>
            <a:r>
              <a:rPr lang="it-IT" sz="2000" b="1" dirty="0" err="1"/>
              <a:t>parallel</a:t>
            </a:r>
            <a:r>
              <a:rPr lang="it-IT" sz="2000" b="1" dirty="0"/>
              <a:t>)</a:t>
            </a:r>
            <a:endParaRPr lang="it-IT" sz="2400" b="1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509DE10-B5A8-615B-9E06-07E71FEED023}"/>
              </a:ext>
            </a:extLst>
          </p:cNvPr>
          <p:cNvSpPr txBox="1"/>
          <p:nvPr/>
        </p:nvSpPr>
        <p:spPr>
          <a:xfrm>
            <a:off x="333702" y="1362559"/>
            <a:ext cx="840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BASIC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EB394AA-22A6-77A7-8313-58536B23607F}"/>
              </a:ext>
            </a:extLst>
          </p:cNvPr>
          <p:cNvSpPr txBox="1"/>
          <p:nvPr/>
        </p:nvSpPr>
        <p:spPr>
          <a:xfrm>
            <a:off x="3910620" y="1362559"/>
            <a:ext cx="2508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ADVANCED MODELS *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A21A5DA-972F-9E88-DF10-40BC93B78F97}"/>
              </a:ext>
            </a:extLst>
          </p:cNvPr>
          <p:cNvSpPr txBox="1"/>
          <p:nvPr/>
        </p:nvSpPr>
        <p:spPr>
          <a:xfrm>
            <a:off x="7966044" y="1362559"/>
            <a:ext cx="2508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DATA ASSIMILATION *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4C5AFF8-446A-862D-3BF4-D48B83A896BD}"/>
              </a:ext>
            </a:extLst>
          </p:cNvPr>
          <p:cNvSpPr txBox="1"/>
          <p:nvPr/>
        </p:nvSpPr>
        <p:spPr>
          <a:xfrm>
            <a:off x="327833" y="1842421"/>
            <a:ext cx="337459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 err="1"/>
              <a:t>Github</a:t>
            </a:r>
            <a:r>
              <a:rPr lang="it-IT" dirty="0"/>
              <a:t> repository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phenomena</a:t>
            </a:r>
            <a:r>
              <a:rPr lang="it-IT" dirty="0"/>
              <a:t> &amp; </a:t>
            </a:r>
            <a:r>
              <a:rPr lang="it-IT" dirty="0" err="1"/>
              <a:t>implementation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input files: general </a:t>
            </a:r>
            <a:r>
              <a:rPr lang="it-IT" dirty="0" err="1"/>
              <a:t>structure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 err="1"/>
              <a:t>simulation</a:t>
            </a:r>
            <a:r>
              <a:rPr lang="it-IT" dirty="0"/>
              <a:t> </a:t>
            </a:r>
            <a:r>
              <a:rPr lang="it-IT" dirty="0" err="1"/>
              <a:t>cases</a:t>
            </a:r>
            <a:r>
              <a:rPr lang="it-IT" dirty="0"/>
              <a:t> (</a:t>
            </a:r>
            <a:r>
              <a:rPr lang="it-IT" dirty="0" err="1"/>
              <a:t>constant</a:t>
            </a:r>
            <a:r>
              <a:rPr lang="it-IT" dirty="0"/>
              <a:t> </a:t>
            </a:r>
            <a:r>
              <a:rPr lang="it-IT" dirty="0" err="1"/>
              <a:t>conditions</a:t>
            </a:r>
            <a:r>
              <a:rPr lang="it-IT" dirty="0"/>
              <a:t>, </a:t>
            </a:r>
            <a:r>
              <a:rPr lang="it-IT" dirty="0" err="1"/>
              <a:t>transient</a:t>
            </a:r>
            <a:r>
              <a:rPr lang="it-IT" dirty="0"/>
              <a:t>, HBS)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basic</a:t>
            </a:r>
            <a:r>
              <a:rPr lang="it-IT" dirty="0"/>
              <a:t> outputs, plots</a:t>
            </a:r>
          </a:p>
          <a:p>
            <a:endParaRPr lang="it-IT" sz="1600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14E95CC-C07A-9B29-2B6D-1A80EC078711}"/>
              </a:ext>
            </a:extLst>
          </p:cNvPr>
          <p:cNvSpPr txBox="1"/>
          <p:nvPr/>
        </p:nvSpPr>
        <p:spPr>
          <a:xfrm>
            <a:off x="3910620" y="1842421"/>
            <a:ext cx="3781096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 err="1"/>
              <a:t>advanced</a:t>
            </a:r>
            <a:r>
              <a:rPr lang="it-IT" dirty="0"/>
              <a:t> model options: </a:t>
            </a:r>
            <a:r>
              <a:rPr lang="it-IT" dirty="0" err="1"/>
              <a:t>overview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 err="1"/>
              <a:t>development</a:t>
            </a:r>
            <a:r>
              <a:rPr lang="it-IT" dirty="0"/>
              <a:t> and </a:t>
            </a:r>
            <a:r>
              <a:rPr lang="it-IT" dirty="0" err="1"/>
              <a:t>implementation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 err="1"/>
              <a:t>Hands-on</a:t>
            </a:r>
            <a:r>
              <a:rPr lang="it-IT" dirty="0"/>
              <a:t> source code: editing and (re)-</a:t>
            </a:r>
            <a:r>
              <a:rPr lang="it-IT" dirty="0" err="1"/>
              <a:t>compiling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Machine Learning for SCIANTIX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application</a:t>
            </a:r>
            <a:r>
              <a:rPr lang="it-IT" dirty="0"/>
              <a:t> </a:t>
            </a:r>
            <a:r>
              <a:rPr lang="it-IT" dirty="0" err="1"/>
              <a:t>examples</a:t>
            </a:r>
            <a:r>
              <a:rPr lang="it-IT" dirty="0"/>
              <a:t>: open </a:t>
            </a:r>
            <a:r>
              <a:rPr lang="it-IT" dirty="0" err="1"/>
              <a:t>porosity</a:t>
            </a:r>
            <a:r>
              <a:rPr lang="it-IT" dirty="0"/>
              <a:t>, a-</a:t>
            </a:r>
            <a:r>
              <a:rPr lang="it-IT" dirty="0" err="1"/>
              <a:t>thermal</a:t>
            </a:r>
            <a:r>
              <a:rPr lang="it-IT" dirty="0"/>
              <a:t> gas release</a:t>
            </a:r>
          </a:p>
          <a:p>
            <a:endParaRPr lang="it-IT" sz="16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5F147F3-AED6-CE14-4F22-B5CF70F7722E}"/>
              </a:ext>
            </a:extLst>
          </p:cNvPr>
          <p:cNvSpPr txBox="1"/>
          <p:nvPr/>
        </p:nvSpPr>
        <p:spPr>
          <a:xfrm>
            <a:off x="7966043" y="1842421"/>
            <a:ext cx="4163202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 err="1"/>
              <a:t>external</a:t>
            </a:r>
            <a:r>
              <a:rPr lang="it-IT" dirty="0"/>
              <a:t> shell </a:t>
            </a:r>
            <a:r>
              <a:rPr lang="it-IT" dirty="0" err="1"/>
              <a:t>structure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 err="1"/>
              <a:t>Gaussian</a:t>
            </a:r>
            <a:r>
              <a:rPr lang="it-IT" dirty="0"/>
              <a:t> </a:t>
            </a:r>
            <a:r>
              <a:rPr lang="it-IT" dirty="0" err="1"/>
              <a:t>Process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 err="1"/>
              <a:t>application</a:t>
            </a:r>
            <a:r>
              <a:rPr lang="it-IT" dirty="0"/>
              <a:t> 1: </a:t>
            </a:r>
            <a:r>
              <a:rPr lang="it-IT" dirty="0" err="1"/>
              <a:t>diffusion</a:t>
            </a:r>
            <a:r>
              <a:rPr lang="it-IT" dirty="0"/>
              <a:t> </a:t>
            </a:r>
            <a:r>
              <a:rPr lang="it-IT" dirty="0" err="1"/>
              <a:t>coefficient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options and test </a:t>
            </a:r>
            <a:r>
              <a:rPr lang="it-IT" dirty="0" err="1"/>
              <a:t>cases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 err="1"/>
              <a:t>application</a:t>
            </a:r>
            <a:r>
              <a:rPr lang="it-IT" dirty="0"/>
              <a:t> 2: </a:t>
            </a:r>
            <a:r>
              <a:rPr lang="it-IT" dirty="0" err="1"/>
              <a:t>fuel</a:t>
            </a:r>
            <a:r>
              <a:rPr lang="it-IT" dirty="0"/>
              <a:t> melting temperature</a:t>
            </a:r>
          </a:p>
          <a:p>
            <a:pPr marL="285750" indent="-285750">
              <a:buFontTx/>
              <a:buChar char="-"/>
            </a:pPr>
            <a:r>
              <a:rPr lang="it-IT" dirty="0"/>
              <a:t>options and </a:t>
            </a:r>
            <a:r>
              <a:rPr lang="it-IT" dirty="0" err="1"/>
              <a:t>result</a:t>
            </a:r>
            <a:r>
              <a:rPr lang="it-IT" dirty="0"/>
              <a:t> showcase</a:t>
            </a:r>
          </a:p>
          <a:p>
            <a:pPr marL="285750" indent="-285750">
              <a:buFontTx/>
              <a:buChar char="-"/>
            </a:pPr>
            <a:r>
              <a:rPr lang="it-IT" dirty="0"/>
              <a:t>checks &amp; post-processing</a:t>
            </a:r>
          </a:p>
          <a:p>
            <a:endParaRPr lang="it-IT" sz="1600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9CA75DC-35CD-E0D1-A566-A76B4545916C}"/>
              </a:ext>
            </a:extLst>
          </p:cNvPr>
          <p:cNvSpPr txBox="1"/>
          <p:nvPr/>
        </p:nvSpPr>
        <p:spPr>
          <a:xfrm>
            <a:off x="3304501" y="4194637"/>
            <a:ext cx="5582999" cy="40011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dirty="0" err="1"/>
              <a:t>Final</a:t>
            </a:r>
            <a:r>
              <a:rPr lang="it-IT" sz="2000" dirty="0"/>
              <a:t> survey on tutorials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7B8E6C1-CC30-0F8C-0ECD-DC629F0786A5}"/>
              </a:ext>
            </a:extLst>
          </p:cNvPr>
          <p:cNvSpPr txBox="1"/>
          <p:nvPr/>
        </p:nvSpPr>
        <p:spPr>
          <a:xfrm>
            <a:off x="1611909" y="5016647"/>
            <a:ext cx="89681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/>
              <a:t>Live </a:t>
            </a:r>
            <a:r>
              <a:rPr lang="it-IT" dirty="0" err="1"/>
              <a:t>hands-on</a:t>
            </a:r>
            <a:r>
              <a:rPr lang="it-IT" dirty="0"/>
              <a:t> code and test </a:t>
            </a:r>
            <a:r>
              <a:rPr lang="it-IT" dirty="0" err="1"/>
              <a:t>cases</a:t>
            </a:r>
            <a:r>
              <a:rPr lang="it-IT" dirty="0"/>
              <a:t> </a:t>
            </a:r>
            <a:r>
              <a:rPr lang="it-IT" dirty="0">
                <a:sym typeface="Wingdings" panose="05000000000000000000" pitchFamily="2" charset="2"/>
              </a:rPr>
              <a:t></a:t>
            </a:r>
            <a:r>
              <a:rPr lang="it-IT" dirty="0"/>
              <a:t> interactive sessions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this</a:t>
            </a:r>
            <a:r>
              <a:rPr lang="it-IT" dirty="0"/>
              <a:t> general </a:t>
            </a:r>
            <a:r>
              <a:rPr lang="it-IT" dirty="0" err="1"/>
              <a:t>introduction</a:t>
            </a:r>
            <a:r>
              <a:rPr lang="it-IT" dirty="0"/>
              <a:t>, </a:t>
            </a:r>
            <a:r>
              <a:rPr lang="it-IT" dirty="0" err="1"/>
              <a:t>possible</a:t>
            </a:r>
            <a:r>
              <a:rPr lang="it-IT" dirty="0"/>
              <a:t> to </a:t>
            </a:r>
            <a:r>
              <a:rPr lang="it-IT" dirty="0" err="1"/>
              <a:t>choose</a:t>
            </a:r>
            <a:r>
              <a:rPr lang="it-IT" dirty="0"/>
              <a:t> </a:t>
            </a:r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 to follow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/>
              <a:t>Tutorials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recorded</a:t>
            </a:r>
            <a:r>
              <a:rPr lang="it-IT" dirty="0"/>
              <a:t>,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agree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dirty="0" err="1"/>
              <a:t>Regardless</a:t>
            </a:r>
            <a:r>
              <a:rPr lang="it-IT" dirty="0"/>
              <a:t> of the tutorial </a:t>
            </a:r>
            <a:r>
              <a:rPr lang="it-IT" dirty="0" err="1"/>
              <a:t>you</a:t>
            </a:r>
            <a:r>
              <a:rPr lang="it-IT" dirty="0"/>
              <a:t> follow, recording and </a:t>
            </a:r>
            <a:r>
              <a:rPr lang="it-IT" dirty="0" err="1"/>
              <a:t>materials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shared</a:t>
            </a:r>
            <a:r>
              <a:rPr lang="it-IT" dirty="0"/>
              <a:t> with </a:t>
            </a:r>
            <a:r>
              <a:rPr lang="it-IT" dirty="0" err="1"/>
              <a:t>everybody</a:t>
            </a:r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9040C98-03FD-843D-F2D9-F164970B54CB}"/>
              </a:ext>
            </a:extLst>
          </p:cNvPr>
          <p:cNvSpPr txBox="1"/>
          <p:nvPr/>
        </p:nvSpPr>
        <p:spPr>
          <a:xfrm>
            <a:off x="8050308" y="224396"/>
            <a:ext cx="36307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* advanced applications of SCIANTIX, submitted for journal publication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987647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A44986EE-3AAE-7CCB-2508-809A77F2C73D}"/>
              </a:ext>
            </a:extLst>
          </p:cNvPr>
          <p:cNvSpPr txBox="1"/>
          <p:nvPr/>
        </p:nvSpPr>
        <p:spPr>
          <a:xfrm>
            <a:off x="674366" y="530388"/>
            <a:ext cx="2675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SIMULATION CASES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7A54A81-A3F9-E6AD-9C6B-3EC183B293F2}"/>
              </a:ext>
            </a:extLst>
          </p:cNvPr>
          <p:cNvSpPr txBox="1"/>
          <p:nvPr/>
        </p:nvSpPr>
        <p:spPr>
          <a:xfrm>
            <a:off x="674365" y="1281877"/>
            <a:ext cx="1118235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dirty="0"/>
              <a:t>One of the experimental UO</a:t>
            </a:r>
            <a:r>
              <a:rPr lang="en-US" baseline="-25000" dirty="0"/>
              <a:t>2</a:t>
            </a:r>
            <a:r>
              <a:rPr lang="en-US" dirty="0"/>
              <a:t> sample of Baker 1977 to showcase the SCIANTIX capabilities in a case of irradiation under constant conditions</a:t>
            </a:r>
            <a:r>
              <a:rPr lang="it-IT" dirty="0"/>
              <a:t>. </a:t>
            </a:r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r>
              <a:rPr lang="en-US" dirty="0"/>
              <a:t>One of the experimental UO</a:t>
            </a:r>
            <a:r>
              <a:rPr lang="en-US" baseline="-25000" dirty="0"/>
              <a:t>2</a:t>
            </a:r>
            <a:r>
              <a:rPr lang="en-US" dirty="0"/>
              <a:t> sample of White et al. 2004 to showcase the SCIANTIX capabilities in a case of irradiation under transient conditions</a:t>
            </a:r>
            <a:r>
              <a:rPr lang="it-IT" dirty="0"/>
              <a:t>.</a:t>
            </a:r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endParaRPr lang="it-IT" dirty="0"/>
          </a:p>
          <a:p>
            <a:pPr marL="342900" indent="-342900" algn="just">
              <a:buFont typeface="+mj-lt"/>
              <a:buAutoNum type="arabicPeriod"/>
            </a:pPr>
            <a:r>
              <a:rPr lang="it-IT" dirty="0"/>
              <a:t> Test case </a:t>
            </a:r>
            <a:r>
              <a:rPr lang="it-IT" dirty="0" err="1"/>
              <a:t>representative</a:t>
            </a:r>
            <a:r>
              <a:rPr lang="it-IT"/>
              <a:t> of </a:t>
            </a:r>
            <a:r>
              <a:rPr lang="it-IT" dirty="0"/>
              <a:t>HBS </a:t>
            </a:r>
            <a:r>
              <a:rPr lang="it-IT" dirty="0" err="1"/>
              <a:t>irradiation</a:t>
            </a:r>
            <a:r>
              <a:rPr lang="it-IT" dirty="0"/>
              <a:t> </a:t>
            </a:r>
            <a:r>
              <a:rPr lang="it-IT" dirty="0" err="1"/>
              <a:t>conditions</a:t>
            </a:r>
            <a:r>
              <a:rPr lang="it-IT" dirty="0"/>
              <a:t> </a:t>
            </a:r>
            <a:r>
              <a:rPr lang="en-US" dirty="0"/>
              <a:t>to showcase the HBS capabilities of SCIANTIX. </a:t>
            </a:r>
            <a:endParaRPr lang="it-IT" dirty="0"/>
          </a:p>
          <a:p>
            <a:pPr marL="342900" indent="-342900">
              <a:buFont typeface="+mj-lt"/>
              <a:buAutoNum type="arabicPeriod"/>
            </a:pPr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E36EA1A-D5EB-931D-38D4-1B46CD401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890" y="2429510"/>
            <a:ext cx="5299710" cy="260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92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F00B7535-BA13-361F-44F0-0C8463D05FCF}"/>
              </a:ext>
            </a:extLst>
          </p:cNvPr>
          <p:cNvSpPr txBox="1"/>
          <p:nvPr/>
        </p:nvSpPr>
        <p:spPr>
          <a:xfrm>
            <a:off x="674366" y="530388"/>
            <a:ext cx="21357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1 - BAKER CASE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45480D4-78D0-A119-E689-25E2962D0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66" y="992053"/>
            <a:ext cx="5051612" cy="5601787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2B22471-F123-D190-AFC9-B6C21344BE66}"/>
              </a:ext>
            </a:extLst>
          </p:cNvPr>
          <p:cNvSpPr txBox="1"/>
          <p:nvPr/>
        </p:nvSpPr>
        <p:spPr>
          <a:xfrm>
            <a:off x="5123913" y="1790349"/>
            <a:ext cx="67360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it-IT" dirty="0"/>
              <a:t>The xenon </a:t>
            </a:r>
            <a:r>
              <a:rPr lang="it-IT" dirty="0" err="1"/>
              <a:t>produced</a:t>
            </a:r>
            <a:r>
              <a:rPr lang="it-IT" dirty="0"/>
              <a:t> (blue line) </a:t>
            </a:r>
            <a:r>
              <a:rPr lang="it-IT" dirty="0" err="1"/>
              <a:t>increases</a:t>
            </a:r>
            <a:r>
              <a:rPr lang="it-IT" dirty="0"/>
              <a:t> </a:t>
            </a:r>
            <a:r>
              <a:rPr lang="it-IT" dirty="0" err="1"/>
              <a:t>linearly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product </a:t>
            </a:r>
            <a:r>
              <a:rPr lang="it-IT" dirty="0" err="1"/>
              <a:t>between</a:t>
            </a:r>
            <a:r>
              <a:rPr lang="it-IT" dirty="0"/>
              <a:t> the xenon </a:t>
            </a:r>
            <a:r>
              <a:rPr lang="it-IT" dirty="0" err="1"/>
              <a:t>fission</a:t>
            </a:r>
            <a:r>
              <a:rPr lang="it-IT" dirty="0"/>
              <a:t> yield and the </a:t>
            </a:r>
            <a:r>
              <a:rPr lang="it-IT" dirty="0" err="1"/>
              <a:t>fission</a:t>
            </a:r>
            <a:r>
              <a:rPr lang="it-IT" dirty="0"/>
              <a:t> rate. 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it-IT" dirty="0"/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it-IT" dirty="0"/>
              <a:t>A </a:t>
            </a:r>
            <a:r>
              <a:rPr lang="it-IT" dirty="0" err="1"/>
              <a:t>fraction</a:t>
            </a:r>
            <a:r>
              <a:rPr lang="it-IT" dirty="0"/>
              <a:t> of the gas </a:t>
            </a:r>
            <a:r>
              <a:rPr lang="it-IT" dirty="0" err="1"/>
              <a:t>produced</a:t>
            </a:r>
            <a:r>
              <a:rPr lang="it-IT" dirty="0"/>
              <a:t> </a:t>
            </a:r>
            <a:r>
              <a:rPr lang="it-IT" dirty="0" err="1"/>
              <a:t>remains</a:t>
            </a:r>
            <a:r>
              <a:rPr lang="it-IT" dirty="0"/>
              <a:t> in the grain (</a:t>
            </a:r>
            <a:r>
              <a:rPr lang="it-IT" dirty="0" err="1"/>
              <a:t>orange</a:t>
            </a:r>
            <a:r>
              <a:rPr lang="it-IT" dirty="0"/>
              <a:t> line) </a:t>
            </a:r>
            <a:r>
              <a:rPr lang="it-IT" dirty="0" err="1"/>
              <a:t>as</a:t>
            </a:r>
            <a:r>
              <a:rPr lang="it-IT" dirty="0"/>
              <a:t> gas in </a:t>
            </a:r>
            <a:r>
              <a:rPr lang="it-IT" dirty="0" err="1"/>
              <a:t>solution</a:t>
            </a:r>
            <a:r>
              <a:rPr lang="it-IT" dirty="0"/>
              <a:t> and gas in the </a:t>
            </a:r>
            <a:r>
              <a:rPr lang="it-IT" dirty="0" err="1"/>
              <a:t>bubbles</a:t>
            </a:r>
            <a:r>
              <a:rPr lang="it-IT" dirty="0"/>
              <a:t>. 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it-IT" dirty="0"/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it-IT" dirty="0"/>
              <a:t>The gas </a:t>
            </a:r>
            <a:r>
              <a:rPr lang="en-US" dirty="0"/>
              <a:t>that reaches the grain boundary (green line) is eventually released (violet line) when the saturation of the grain boundary is reached.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7259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25E19CC5-5FCD-AA23-54AD-7DE033031522}"/>
              </a:ext>
            </a:extLst>
          </p:cNvPr>
          <p:cNvSpPr txBox="1"/>
          <p:nvPr/>
        </p:nvSpPr>
        <p:spPr>
          <a:xfrm>
            <a:off x="674366" y="530388"/>
            <a:ext cx="2195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1 - BAKER CASE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7C0D2CF6-BEB1-C758-3876-23FC916CA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66" y="992053"/>
            <a:ext cx="5303937" cy="5713547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2DD3010-02E6-481A-A10D-CF5799488F6B}"/>
              </a:ext>
            </a:extLst>
          </p:cNvPr>
          <p:cNvSpPr txBox="1"/>
          <p:nvPr/>
        </p:nvSpPr>
        <p:spPr>
          <a:xfrm>
            <a:off x="5834758" y="2094500"/>
            <a:ext cx="587032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it-IT" dirty="0"/>
              <a:t>The </a:t>
            </a:r>
            <a:r>
              <a:rPr lang="it-IT" dirty="0" err="1"/>
              <a:t>initial</a:t>
            </a:r>
            <a:r>
              <a:rPr lang="it-IT" dirty="0"/>
              <a:t> </a:t>
            </a:r>
            <a:r>
              <a:rPr lang="it-IT" dirty="0" err="1"/>
              <a:t>increase</a:t>
            </a:r>
            <a:r>
              <a:rPr lang="it-IT" dirty="0"/>
              <a:t> of intra-granular </a:t>
            </a:r>
            <a:r>
              <a:rPr lang="it-IT" dirty="0" err="1"/>
              <a:t>bubble</a:t>
            </a:r>
            <a:r>
              <a:rPr lang="it-IT" dirty="0"/>
              <a:t> </a:t>
            </a:r>
            <a:r>
              <a:rPr lang="it-IT" dirty="0" err="1"/>
              <a:t>concentration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due to the </a:t>
            </a:r>
            <a:r>
              <a:rPr lang="it-IT" dirty="0" err="1"/>
              <a:t>nucleation</a:t>
            </a:r>
            <a:r>
              <a:rPr lang="it-IT" dirty="0"/>
              <a:t>. 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it-IT" dirty="0"/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it-IT" dirty="0" err="1"/>
              <a:t>As</a:t>
            </a:r>
            <a:r>
              <a:rPr lang="it-IT" dirty="0"/>
              <a:t> the intra-granular </a:t>
            </a:r>
            <a:r>
              <a:rPr lang="it-IT" dirty="0" err="1"/>
              <a:t>bubble</a:t>
            </a:r>
            <a:r>
              <a:rPr lang="it-IT" dirty="0"/>
              <a:t> </a:t>
            </a:r>
            <a:r>
              <a:rPr lang="it-IT" dirty="0" err="1"/>
              <a:t>radius</a:t>
            </a:r>
            <a:r>
              <a:rPr lang="it-IT" dirty="0"/>
              <a:t> </a:t>
            </a:r>
            <a:r>
              <a:rPr lang="it-IT" dirty="0" err="1"/>
              <a:t>increases</a:t>
            </a:r>
            <a:r>
              <a:rPr lang="it-IT" dirty="0"/>
              <a:t> </a:t>
            </a:r>
            <a:r>
              <a:rPr lang="it-IT" dirty="0" err="1"/>
              <a:t>steadily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result</a:t>
            </a:r>
            <a:r>
              <a:rPr lang="it-IT" dirty="0"/>
              <a:t> of trapping, the intra-granular </a:t>
            </a:r>
            <a:r>
              <a:rPr lang="it-IT" dirty="0" err="1"/>
              <a:t>bubble</a:t>
            </a:r>
            <a:r>
              <a:rPr lang="it-IT" dirty="0"/>
              <a:t> </a:t>
            </a:r>
            <a:r>
              <a:rPr lang="it-IT" dirty="0" err="1"/>
              <a:t>concentration</a:t>
            </a:r>
            <a:r>
              <a:rPr lang="it-IT" dirty="0"/>
              <a:t> </a:t>
            </a:r>
            <a:r>
              <a:rPr lang="it-IT" dirty="0" err="1"/>
              <a:t>decreases</a:t>
            </a:r>
            <a:r>
              <a:rPr lang="it-IT" dirty="0"/>
              <a:t> with </a:t>
            </a:r>
            <a:r>
              <a:rPr lang="it-IT" dirty="0" err="1"/>
              <a:t>burnup</a:t>
            </a:r>
            <a:r>
              <a:rPr lang="it-IT" dirty="0"/>
              <a:t>. </a:t>
            </a:r>
          </a:p>
          <a:p>
            <a:pPr algn="just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7361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21939EBD-45EC-A9CB-AEDD-6D6F23CF566B}"/>
              </a:ext>
            </a:extLst>
          </p:cNvPr>
          <p:cNvSpPr txBox="1"/>
          <p:nvPr/>
        </p:nvSpPr>
        <p:spPr>
          <a:xfrm>
            <a:off x="674366" y="530388"/>
            <a:ext cx="2145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2 - WHITE CASE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23597AD-0BF4-81BF-E3E7-681347007455}"/>
              </a:ext>
            </a:extLst>
          </p:cNvPr>
          <p:cNvSpPr txBox="1"/>
          <p:nvPr/>
        </p:nvSpPr>
        <p:spPr>
          <a:xfrm>
            <a:off x="6288637" y="1148222"/>
            <a:ext cx="541172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it-IT" dirty="0"/>
              <a:t>Base </a:t>
            </a:r>
            <a:r>
              <a:rPr lang="it-IT" dirty="0" err="1"/>
              <a:t>irradiation</a:t>
            </a:r>
            <a:r>
              <a:rPr lang="it-IT" dirty="0"/>
              <a:t> </a:t>
            </a:r>
            <a:r>
              <a:rPr lang="it-IT" dirty="0" err="1"/>
              <a:t>corresponds</a:t>
            </a:r>
            <a:r>
              <a:rPr lang="it-IT" dirty="0"/>
              <a:t> to the </a:t>
            </a:r>
            <a:r>
              <a:rPr lang="it-IT" dirty="0" err="1"/>
              <a:t>vertical</a:t>
            </a:r>
            <a:r>
              <a:rPr lang="it-IT" dirty="0"/>
              <a:t> line </a:t>
            </a:r>
            <a:r>
              <a:rPr lang="it-IT" dirty="0" err="1"/>
              <a:t>at</a:t>
            </a:r>
            <a:r>
              <a:rPr lang="it-IT" dirty="0"/>
              <a:t> 1157 K and the holding on top of the temperature </a:t>
            </a:r>
            <a:r>
              <a:rPr lang="it-IT" dirty="0" err="1"/>
              <a:t>ramp</a:t>
            </a:r>
            <a:r>
              <a:rPr lang="it-IT" dirty="0"/>
              <a:t> </a:t>
            </a:r>
            <a:r>
              <a:rPr lang="it-IT" dirty="0" err="1"/>
              <a:t>corresponds</a:t>
            </a:r>
            <a:r>
              <a:rPr lang="it-IT" dirty="0"/>
              <a:t> to the </a:t>
            </a:r>
            <a:r>
              <a:rPr lang="it-IT" dirty="0" err="1"/>
              <a:t>vertical</a:t>
            </a:r>
            <a:r>
              <a:rPr lang="it-IT" dirty="0"/>
              <a:t> line </a:t>
            </a:r>
            <a:r>
              <a:rPr lang="it-IT" dirty="0" err="1"/>
              <a:t>at</a:t>
            </a:r>
            <a:r>
              <a:rPr lang="it-IT" dirty="0"/>
              <a:t> 2048 K. 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it-IT" dirty="0"/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it-IT" dirty="0" err="1"/>
              <a:t>Moving</a:t>
            </a:r>
            <a:r>
              <a:rPr lang="it-IT" dirty="0"/>
              <a:t> </a:t>
            </a:r>
            <a:r>
              <a:rPr lang="it-IT" dirty="0" err="1"/>
              <a:t>right</a:t>
            </a:r>
            <a:r>
              <a:rPr lang="it-IT" dirty="0"/>
              <a:t> </a:t>
            </a:r>
            <a:r>
              <a:rPr lang="it-IT" dirty="0" err="1"/>
              <a:t>corresponds</a:t>
            </a:r>
            <a:r>
              <a:rPr lang="it-IT" dirty="0"/>
              <a:t> to the </a:t>
            </a:r>
            <a:r>
              <a:rPr lang="it-IT" dirty="0" err="1"/>
              <a:t>heating</a:t>
            </a:r>
            <a:r>
              <a:rPr lang="it-IT" dirty="0"/>
              <a:t> </a:t>
            </a:r>
            <a:r>
              <a:rPr lang="it-IT" dirty="0" err="1"/>
              <a:t>transient</a:t>
            </a:r>
            <a:r>
              <a:rPr lang="it-IT" dirty="0"/>
              <a:t> and </a:t>
            </a:r>
            <a:r>
              <a:rPr lang="it-IT" dirty="0" err="1"/>
              <a:t>moving</a:t>
            </a:r>
            <a:r>
              <a:rPr lang="it-IT" dirty="0"/>
              <a:t> </a:t>
            </a:r>
            <a:r>
              <a:rPr lang="it-IT" dirty="0" err="1"/>
              <a:t>left</a:t>
            </a:r>
            <a:r>
              <a:rPr lang="it-IT" dirty="0"/>
              <a:t> </a:t>
            </a:r>
            <a:r>
              <a:rPr lang="it-IT" dirty="0" err="1"/>
              <a:t>corresponds</a:t>
            </a:r>
            <a:r>
              <a:rPr lang="it-IT" dirty="0"/>
              <a:t> to the </a:t>
            </a:r>
            <a:r>
              <a:rPr lang="it-IT" dirty="0" err="1"/>
              <a:t>cooling</a:t>
            </a:r>
            <a:r>
              <a:rPr lang="it-IT" dirty="0"/>
              <a:t> </a:t>
            </a:r>
            <a:r>
              <a:rPr lang="it-IT" dirty="0" err="1"/>
              <a:t>transient</a:t>
            </a:r>
            <a:endParaRPr lang="it-IT" dirty="0"/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it-IT" dirty="0"/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it-IT" dirty="0"/>
              <a:t>The </a:t>
            </a:r>
            <a:r>
              <a:rPr lang="it-IT" dirty="0" err="1"/>
              <a:t>increase</a:t>
            </a:r>
            <a:r>
              <a:rPr lang="it-IT" dirty="0"/>
              <a:t> of grain-</a:t>
            </a:r>
            <a:r>
              <a:rPr lang="it-IT" dirty="0" err="1"/>
              <a:t>boundary</a:t>
            </a:r>
            <a:r>
              <a:rPr lang="it-IT" dirty="0"/>
              <a:t> </a:t>
            </a:r>
            <a:r>
              <a:rPr lang="it-IT" dirty="0" err="1"/>
              <a:t>swelling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the base </a:t>
            </a:r>
            <a:r>
              <a:rPr lang="it-IT" dirty="0" err="1"/>
              <a:t>irradiation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due to the </a:t>
            </a:r>
            <a:r>
              <a:rPr lang="it-IT" dirty="0" err="1"/>
              <a:t>absorption</a:t>
            </a:r>
            <a:r>
              <a:rPr lang="it-IT" dirty="0"/>
              <a:t> of vacancy. 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it-IT" dirty="0"/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</a:t>
            </a:r>
            <a:r>
              <a:rPr lang="it-IT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reduction</a:t>
            </a: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in grain-</a:t>
            </a:r>
            <a:r>
              <a:rPr lang="it-IT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boundary</a:t>
            </a: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</a:t>
            </a:r>
            <a:r>
              <a:rPr lang="it-IT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swelling</a:t>
            </a: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</a:t>
            </a:r>
            <a:r>
              <a:rPr lang="it-IT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witnessed</a:t>
            </a: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</a:t>
            </a:r>
            <a:r>
              <a:rPr lang="it-IT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during</a:t>
            </a: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the </a:t>
            </a:r>
            <a:r>
              <a:rPr lang="it-IT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heating</a:t>
            </a: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and </a:t>
            </a:r>
            <a:r>
              <a:rPr lang="it-IT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cooling</a:t>
            </a: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</a:t>
            </a:r>
            <a:r>
              <a:rPr lang="it-IT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transient</a:t>
            </a: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</a:t>
            </a:r>
            <a:r>
              <a:rPr lang="it-IT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arises</a:t>
            </a:r>
            <a:r>
              <a:rPr lang="it-IT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from the </a:t>
            </a:r>
            <a:r>
              <a:rPr lang="it-IT" dirty="0"/>
              <a:t>burst release </a:t>
            </a:r>
            <a:r>
              <a:rPr lang="it-IT" dirty="0" err="1"/>
              <a:t>triggered</a:t>
            </a:r>
            <a:r>
              <a:rPr lang="it-IT" dirty="0"/>
              <a:t> by grain-face </a:t>
            </a:r>
            <a:r>
              <a:rPr lang="it-IT" dirty="0" err="1"/>
              <a:t>separation</a:t>
            </a:r>
            <a:r>
              <a:rPr lang="it-IT" dirty="0"/>
              <a:t> due to </a:t>
            </a:r>
            <a:r>
              <a:rPr lang="it-IT" dirty="0" err="1"/>
              <a:t>fuel</a:t>
            </a:r>
            <a:r>
              <a:rPr lang="it-IT" dirty="0"/>
              <a:t> micro-cracking (</a:t>
            </a:r>
            <a:r>
              <a:rPr lang="it-IT"/>
              <a:t>Barani 2017). </a:t>
            </a:r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5D6CDF0-3945-1F04-8B1A-9B40EF533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66" y="992053"/>
            <a:ext cx="5411720" cy="540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319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7DC82DB-7040-AAE6-0D09-CFC018F8B910}"/>
              </a:ext>
            </a:extLst>
          </p:cNvPr>
          <p:cNvSpPr txBox="1"/>
          <p:nvPr/>
        </p:nvSpPr>
        <p:spPr>
          <a:xfrm>
            <a:off x="674366" y="530388"/>
            <a:ext cx="2433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3 - UO</a:t>
            </a:r>
            <a:r>
              <a:rPr lang="it-IT" sz="2400" b="1" baseline="-25000" dirty="0"/>
              <a:t>2</a:t>
            </a:r>
            <a:r>
              <a:rPr lang="it-IT" sz="2400" b="1" dirty="0"/>
              <a:t> HBS CASE</a:t>
            </a:r>
          </a:p>
        </p:txBody>
      </p:sp>
      <p:graphicFrame>
        <p:nvGraphicFramePr>
          <p:cNvPr id="6" name="Grafico 5">
            <a:extLst>
              <a:ext uri="{FF2B5EF4-FFF2-40B4-BE49-F238E27FC236}">
                <a16:creationId xmlns:a16="http://schemas.microsoft.com/office/drawing/2014/main" id="{149B8306-41FC-4342-937E-2E870DC8C8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1279376"/>
              </p:ext>
            </p:extLst>
          </p:nvPr>
        </p:nvGraphicFramePr>
        <p:xfrm>
          <a:off x="5905780" y="261636"/>
          <a:ext cx="5703514" cy="37724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CF661E6F-20F0-4E7E-A9D9-384E7D2C96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6577299"/>
              </p:ext>
            </p:extLst>
          </p:nvPr>
        </p:nvGraphicFramePr>
        <p:xfrm>
          <a:off x="465875" y="3083859"/>
          <a:ext cx="5439905" cy="36099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3127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7DC82DB-7040-AAE6-0D09-CFC018F8B910}"/>
              </a:ext>
            </a:extLst>
          </p:cNvPr>
          <p:cNvSpPr txBox="1"/>
          <p:nvPr/>
        </p:nvSpPr>
        <p:spPr>
          <a:xfrm>
            <a:off x="674366" y="530388"/>
            <a:ext cx="2433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3 - UO</a:t>
            </a:r>
            <a:r>
              <a:rPr lang="it-IT" sz="2400" b="1" baseline="-25000" dirty="0"/>
              <a:t>2</a:t>
            </a:r>
            <a:r>
              <a:rPr lang="it-IT" sz="2400" b="1" dirty="0"/>
              <a:t> HBS CASE</a:t>
            </a:r>
          </a:p>
        </p:txBody>
      </p:sp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6FE8512D-5DC1-4E56-BCC8-2E8EDA8F91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49604"/>
              </p:ext>
            </p:extLst>
          </p:nvPr>
        </p:nvGraphicFramePr>
        <p:xfrm>
          <a:off x="4932102" y="104422"/>
          <a:ext cx="5626806" cy="31990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098D8AE6-2165-48DF-A35A-D1D37CA4C4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6432658"/>
              </p:ext>
            </p:extLst>
          </p:nvPr>
        </p:nvGraphicFramePr>
        <p:xfrm>
          <a:off x="1008613" y="3366041"/>
          <a:ext cx="4890163" cy="31990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117536CC-9E31-491D-9341-3E70FA2849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0730066"/>
              </p:ext>
            </p:extLst>
          </p:nvPr>
        </p:nvGraphicFramePr>
        <p:xfrm>
          <a:off x="6096499" y="3366040"/>
          <a:ext cx="5154208" cy="31990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44075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7DC82DB-7040-AAE6-0D09-CFC018F8B910}"/>
              </a:ext>
            </a:extLst>
          </p:cNvPr>
          <p:cNvSpPr txBox="1"/>
          <p:nvPr/>
        </p:nvSpPr>
        <p:spPr>
          <a:xfrm>
            <a:off x="674366" y="530388"/>
            <a:ext cx="3657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RECAP ON BASIC TUTORIAL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A0320E2-FBBA-8A02-298C-DBDBD74E3B16}"/>
              </a:ext>
            </a:extLst>
          </p:cNvPr>
          <p:cNvSpPr txBox="1"/>
          <p:nvPr/>
        </p:nvSpPr>
        <p:spPr>
          <a:xfrm>
            <a:off x="674366" y="1252201"/>
            <a:ext cx="1080045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sz="2000" dirty="0" err="1"/>
              <a:t>Github</a:t>
            </a:r>
            <a:r>
              <a:rPr lang="it-IT" sz="2000" dirty="0"/>
              <a:t> repository of SCIANTIX: </a:t>
            </a:r>
            <a:r>
              <a:rPr lang="it-IT" sz="2000" dirty="0">
                <a:solidFill>
                  <a:schemeClr val="accent1"/>
                </a:solidFill>
                <a:hlinkClick r:id="rId2"/>
              </a:rPr>
              <a:t>https://github.com/sciantix/sciantix-official</a:t>
            </a:r>
            <a:endParaRPr lang="it-IT" sz="2000" dirty="0">
              <a:solidFill>
                <a:schemeClr val="accent1"/>
              </a:solidFill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it-IT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includes</a:t>
            </a:r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"training" </a:t>
            </a:r>
            <a:r>
              <a:rPr lang="it-IT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branch</a:t>
            </a:r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with </a:t>
            </a:r>
            <a:r>
              <a:rPr lang="it-IT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materials</a:t>
            </a:r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of </a:t>
            </a:r>
            <a:r>
              <a:rPr lang="it-IT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today’s</a:t>
            </a:r>
            <a:r>
              <a:rPr lang="it-IT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tutorials</a:t>
            </a:r>
          </a:p>
          <a:p>
            <a:pPr marL="285750" indent="-285750">
              <a:buFontTx/>
              <a:buChar char="-"/>
            </a:pPr>
            <a:endParaRPr lang="it-IT" sz="2000" dirty="0"/>
          </a:p>
          <a:p>
            <a:pPr marL="285750" indent="-285750">
              <a:buFontTx/>
              <a:buChar char="-"/>
            </a:pPr>
            <a:r>
              <a:rPr lang="it-IT" sz="2000" dirty="0" err="1"/>
              <a:t>phenomena</a:t>
            </a:r>
            <a:r>
              <a:rPr lang="it-IT" sz="2000" dirty="0"/>
              <a:t> &amp; </a:t>
            </a:r>
            <a:r>
              <a:rPr lang="it-IT" sz="2000" dirty="0" err="1"/>
              <a:t>implementation</a:t>
            </a:r>
            <a:r>
              <a:rPr lang="it-IT" sz="2000" dirty="0"/>
              <a:t>: </a:t>
            </a:r>
            <a:r>
              <a:rPr lang="it-IT" sz="2000" dirty="0" err="1"/>
              <a:t>introduction</a:t>
            </a:r>
            <a:r>
              <a:rPr lang="it-IT" sz="2000" dirty="0"/>
              <a:t> to </a:t>
            </a:r>
            <a:r>
              <a:rPr lang="it-IT" sz="2000" dirty="0" err="1"/>
              <a:t>basic</a:t>
            </a:r>
            <a:r>
              <a:rPr lang="it-IT" sz="2000" dirty="0"/>
              <a:t> </a:t>
            </a:r>
            <a:r>
              <a:rPr lang="it-IT" sz="2000" dirty="0" err="1"/>
              <a:t>physical</a:t>
            </a:r>
            <a:r>
              <a:rPr lang="it-IT" sz="2000" dirty="0"/>
              <a:t> </a:t>
            </a:r>
            <a:r>
              <a:rPr lang="it-IT" sz="2000" dirty="0" err="1"/>
              <a:t>phenomena</a:t>
            </a:r>
            <a:r>
              <a:rPr lang="it-IT" sz="2000" dirty="0"/>
              <a:t> </a:t>
            </a:r>
            <a:r>
              <a:rPr lang="it-IT" sz="2000" dirty="0" err="1"/>
              <a:t>modelled</a:t>
            </a:r>
            <a:r>
              <a:rPr lang="it-IT" sz="2000" dirty="0"/>
              <a:t> in SCIANTIX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it-IT" sz="2000" dirty="0"/>
              <a:t>gas production, intra- + inter-granular dynamics, release, HBS </a:t>
            </a:r>
            <a:r>
              <a:rPr lang="it-IT" sz="2000" dirty="0" err="1"/>
              <a:t>matrix</a:t>
            </a:r>
            <a:endParaRPr lang="it-IT" sz="2000" dirty="0"/>
          </a:p>
          <a:p>
            <a:pPr marL="285750" indent="-285750">
              <a:buFontTx/>
              <a:buChar char="-"/>
            </a:pPr>
            <a:endParaRPr lang="it-IT" sz="2000" dirty="0"/>
          </a:p>
          <a:p>
            <a:pPr marL="285750" indent="-285750">
              <a:buFontTx/>
              <a:buChar char="-"/>
            </a:pPr>
            <a:r>
              <a:rPr lang="it-IT" sz="2000" dirty="0"/>
              <a:t>input files: history, settings, </a:t>
            </a:r>
            <a:r>
              <a:rPr lang="it-IT" sz="2000" dirty="0" err="1"/>
              <a:t>initial</a:t>
            </a:r>
            <a:r>
              <a:rPr lang="it-IT" sz="2000" dirty="0"/>
              <a:t> </a:t>
            </a:r>
            <a:r>
              <a:rPr lang="it-IT" sz="2000" dirty="0" err="1"/>
              <a:t>conditions</a:t>
            </a:r>
            <a:r>
              <a:rPr lang="it-IT" sz="2000" dirty="0"/>
              <a:t>, scaling </a:t>
            </a:r>
            <a:r>
              <a:rPr lang="it-IT" sz="2000" dirty="0" err="1"/>
              <a:t>factors</a:t>
            </a:r>
            <a:r>
              <a:rPr lang="it-IT" sz="2000" dirty="0"/>
              <a:t> </a:t>
            </a:r>
            <a:r>
              <a:rPr lang="it-IT" sz="2000" dirty="0">
                <a:sym typeface="Wingdings" panose="05000000000000000000" pitchFamily="2" charset="2"/>
              </a:rPr>
              <a:t> </a:t>
            </a:r>
            <a:r>
              <a:rPr lang="it-IT" sz="2000" dirty="0" err="1">
                <a:sym typeface="Wingdings" panose="05000000000000000000" pitchFamily="2" charset="2"/>
              </a:rPr>
              <a:t>available</a:t>
            </a:r>
            <a:r>
              <a:rPr lang="it-IT" sz="2000" dirty="0">
                <a:sym typeface="Wingdings" panose="05000000000000000000" pitchFamily="2" charset="2"/>
              </a:rPr>
              <a:t> options, use</a:t>
            </a:r>
            <a:endParaRPr lang="it-IT" sz="2000" dirty="0"/>
          </a:p>
          <a:p>
            <a:endParaRPr lang="it-IT" sz="2000" dirty="0"/>
          </a:p>
          <a:p>
            <a:pPr marL="285750" indent="-285750">
              <a:buFontTx/>
              <a:buChar char="-"/>
            </a:pPr>
            <a:r>
              <a:rPr lang="it-IT" sz="2000" dirty="0" err="1"/>
              <a:t>representative</a:t>
            </a:r>
            <a:r>
              <a:rPr lang="it-IT" sz="2000" dirty="0"/>
              <a:t> </a:t>
            </a:r>
            <a:r>
              <a:rPr lang="it-IT" sz="2000" dirty="0" err="1"/>
              <a:t>simulation</a:t>
            </a:r>
            <a:r>
              <a:rPr lang="it-IT" sz="2000" dirty="0"/>
              <a:t> </a:t>
            </a:r>
            <a:r>
              <a:rPr lang="it-IT" sz="2000" dirty="0" err="1"/>
              <a:t>cases</a:t>
            </a:r>
            <a:r>
              <a:rPr lang="it-IT" sz="2000" dirty="0"/>
              <a:t>: </a:t>
            </a:r>
            <a:r>
              <a:rPr lang="it-IT" sz="2000" dirty="0" err="1"/>
              <a:t>experimental</a:t>
            </a:r>
            <a:r>
              <a:rPr lang="it-IT" sz="2000" dirty="0"/>
              <a:t>, from SCIANTIX </a:t>
            </a:r>
            <a:r>
              <a:rPr lang="it-IT" sz="2000" dirty="0" err="1"/>
              <a:t>regression</a:t>
            </a:r>
            <a:r>
              <a:rPr lang="it-IT" sz="2000" dirty="0"/>
              <a:t> database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it-IT" sz="2000" dirty="0" err="1"/>
              <a:t>constant</a:t>
            </a:r>
            <a:r>
              <a:rPr lang="it-IT" sz="2000" dirty="0"/>
              <a:t> (Baker), </a:t>
            </a:r>
            <a:r>
              <a:rPr lang="it-IT" sz="2000" dirty="0" err="1"/>
              <a:t>transient</a:t>
            </a:r>
            <a:r>
              <a:rPr lang="it-IT" sz="2000" dirty="0"/>
              <a:t> (White), HBS (</a:t>
            </a:r>
            <a:r>
              <a:rPr lang="it-IT" sz="2000" dirty="0" err="1"/>
              <a:t>Cappia</a:t>
            </a:r>
            <a:r>
              <a:rPr lang="it-IT" sz="2000" dirty="0"/>
              <a:t>) </a:t>
            </a:r>
            <a:r>
              <a:rPr lang="it-IT" sz="2000" dirty="0" err="1"/>
              <a:t>irradiation</a:t>
            </a:r>
            <a:r>
              <a:rPr lang="it-IT" sz="2000" dirty="0"/>
              <a:t> </a:t>
            </a:r>
            <a:r>
              <a:rPr lang="it-IT" sz="2000" dirty="0" err="1"/>
              <a:t>conditions</a:t>
            </a:r>
            <a:endParaRPr lang="it-IT" sz="2000" dirty="0"/>
          </a:p>
          <a:p>
            <a:endParaRPr lang="it-IT" sz="2000" dirty="0"/>
          </a:p>
          <a:p>
            <a:pPr marL="285750" indent="-285750">
              <a:buFontTx/>
              <a:buChar char="-"/>
            </a:pPr>
            <a:r>
              <a:rPr lang="it-IT" sz="2000" dirty="0"/>
              <a:t>outputs &amp; plots: intra- + inter-granular, HBS </a:t>
            </a:r>
            <a:r>
              <a:rPr lang="it-IT" sz="2000" dirty="0" err="1"/>
              <a:t>pore</a:t>
            </a:r>
            <a:r>
              <a:rPr lang="it-IT" sz="2000" dirty="0"/>
              <a:t> </a:t>
            </a:r>
            <a:r>
              <a:rPr lang="it-IT" sz="2000" dirty="0" err="1"/>
              <a:t>evolutions</a:t>
            </a:r>
            <a:r>
              <a:rPr lang="it-IT" sz="2000" dirty="0"/>
              <a:t> (in </a:t>
            </a:r>
            <a:r>
              <a:rPr lang="it-IT" sz="2000" dirty="0" err="1"/>
              <a:t>comparison</a:t>
            </a:r>
            <a:r>
              <a:rPr lang="it-IT" sz="2000" dirty="0"/>
              <a:t> with </a:t>
            </a:r>
            <a:r>
              <a:rPr lang="it-IT" sz="2000" dirty="0" err="1"/>
              <a:t>available</a:t>
            </a:r>
            <a:r>
              <a:rPr lang="it-IT" sz="2000" dirty="0"/>
              <a:t> data)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DE45D9C-D54E-6ED6-F82E-92A93F191ED8}"/>
              </a:ext>
            </a:extLst>
          </p:cNvPr>
          <p:cNvSpPr txBox="1"/>
          <p:nvPr/>
        </p:nvSpPr>
        <p:spPr>
          <a:xfrm>
            <a:off x="3995999" y="5961972"/>
            <a:ext cx="4200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Thank you for participating!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E95D7C8-65DC-D33C-AB24-AAFCA52A421A}"/>
              </a:ext>
            </a:extLst>
          </p:cNvPr>
          <p:cNvSpPr txBox="1"/>
          <p:nvPr/>
        </p:nvSpPr>
        <p:spPr>
          <a:xfrm>
            <a:off x="1718114" y="5306260"/>
            <a:ext cx="8755773" cy="40011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000" dirty="0" err="1"/>
              <a:t>You</a:t>
            </a:r>
            <a:r>
              <a:rPr lang="it-IT" sz="2000" dirty="0"/>
              <a:t> </a:t>
            </a:r>
            <a:r>
              <a:rPr lang="it-IT" sz="2000" dirty="0" err="1"/>
              <a:t>will</a:t>
            </a:r>
            <a:r>
              <a:rPr lang="it-IT" sz="2000" dirty="0"/>
              <a:t> </a:t>
            </a:r>
            <a:r>
              <a:rPr lang="it-IT" sz="2000" dirty="0" err="1"/>
              <a:t>receive</a:t>
            </a:r>
            <a:r>
              <a:rPr lang="it-IT" sz="2000" dirty="0"/>
              <a:t> a link to an online survey on tutorials (feedback &amp; </a:t>
            </a:r>
            <a:r>
              <a:rPr lang="it-IT" sz="2000" dirty="0" err="1"/>
              <a:t>suggestions</a:t>
            </a:r>
            <a:r>
              <a:rPr lang="it-IT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88993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C442BF43-A658-1928-5B83-C17832343EF6}"/>
              </a:ext>
            </a:extLst>
          </p:cNvPr>
          <p:cNvSpPr txBox="1"/>
          <p:nvPr/>
        </p:nvSpPr>
        <p:spPr>
          <a:xfrm>
            <a:off x="674366" y="530388"/>
            <a:ext cx="17830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REFERENCES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224177C-A220-8EA4-4411-FF97E50F55DD}"/>
              </a:ext>
            </a:extLst>
          </p:cNvPr>
          <p:cNvSpPr txBox="1"/>
          <p:nvPr/>
        </p:nvSpPr>
        <p:spPr>
          <a:xfrm>
            <a:off x="674367" y="992053"/>
            <a:ext cx="1084326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 algn="just">
              <a:buFont typeface="+mj-lt"/>
              <a:buAutoNum type="romanUcPeriod"/>
            </a:pPr>
            <a:r>
              <a:rPr lang="it-IT" dirty="0"/>
              <a:t>C. Baker, The </a:t>
            </a:r>
            <a:r>
              <a:rPr lang="it-IT" dirty="0" err="1"/>
              <a:t>fission</a:t>
            </a:r>
            <a:r>
              <a:rPr lang="it-IT" dirty="0"/>
              <a:t> gas </a:t>
            </a:r>
            <a:r>
              <a:rPr lang="it-IT" dirty="0" err="1"/>
              <a:t>bubbles</a:t>
            </a:r>
            <a:r>
              <a:rPr lang="it-IT" dirty="0"/>
              <a:t> </a:t>
            </a:r>
            <a:r>
              <a:rPr lang="it-IT" dirty="0" err="1"/>
              <a:t>distribution</a:t>
            </a:r>
            <a:r>
              <a:rPr lang="it-IT" dirty="0"/>
              <a:t> in </a:t>
            </a:r>
            <a:r>
              <a:rPr lang="it-IT" dirty="0" err="1"/>
              <a:t>uranium</a:t>
            </a:r>
            <a:r>
              <a:rPr lang="it-IT" dirty="0"/>
              <a:t> </a:t>
            </a:r>
            <a:r>
              <a:rPr lang="it-IT" dirty="0" err="1"/>
              <a:t>dioxide</a:t>
            </a:r>
            <a:r>
              <a:rPr lang="it-IT" dirty="0"/>
              <a:t> from high temperature </a:t>
            </a:r>
            <a:r>
              <a:rPr lang="it-IT" dirty="0" err="1"/>
              <a:t>irradiated</a:t>
            </a:r>
            <a:r>
              <a:rPr lang="it-IT" dirty="0"/>
              <a:t> SGHWR </a:t>
            </a:r>
            <a:r>
              <a:rPr lang="it-IT" dirty="0" err="1"/>
              <a:t>fuel</a:t>
            </a:r>
            <a:r>
              <a:rPr lang="it-IT" dirty="0"/>
              <a:t> pins, </a:t>
            </a:r>
            <a:r>
              <a:rPr lang="it-IT" dirty="0" err="1"/>
              <a:t>J</a:t>
            </a:r>
            <a:r>
              <a:rPr lang="it-IT" dirty="0"/>
              <a:t>. </a:t>
            </a:r>
            <a:r>
              <a:rPr lang="it-IT" dirty="0" err="1"/>
              <a:t>Nucl</a:t>
            </a:r>
            <a:r>
              <a:rPr lang="it-IT" dirty="0"/>
              <a:t>. Mater. 66 (1977) 283–291. 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it-IT" dirty="0"/>
              <a:t>T. Barani, D. Pizzocri, </a:t>
            </a:r>
            <a:r>
              <a:rPr lang="it-IT" dirty="0" err="1"/>
              <a:t>F</a:t>
            </a:r>
            <a:r>
              <a:rPr lang="it-IT" dirty="0"/>
              <a:t>. </a:t>
            </a:r>
            <a:r>
              <a:rPr lang="it-IT" dirty="0" err="1"/>
              <a:t>Cappia</a:t>
            </a:r>
            <a:r>
              <a:rPr lang="it-IT" dirty="0"/>
              <a:t>, L. Luzzi, G. Pastore, P. Van </a:t>
            </a:r>
            <a:r>
              <a:rPr lang="it-IT" dirty="0" err="1"/>
              <a:t>Uffelen</a:t>
            </a:r>
            <a:r>
              <a:rPr lang="it-IT" dirty="0"/>
              <a:t>, </a:t>
            </a:r>
            <a:r>
              <a:rPr lang="it-IT" dirty="0" err="1"/>
              <a:t>Modeling</a:t>
            </a:r>
            <a:r>
              <a:rPr lang="it-IT" dirty="0"/>
              <a:t> high </a:t>
            </a:r>
            <a:r>
              <a:rPr lang="it-IT" dirty="0" err="1"/>
              <a:t>burnup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in </a:t>
            </a:r>
            <a:r>
              <a:rPr lang="it-IT" dirty="0" err="1"/>
              <a:t>oxide</a:t>
            </a:r>
            <a:r>
              <a:rPr lang="it-IT" dirty="0"/>
              <a:t> </a:t>
            </a:r>
            <a:r>
              <a:rPr lang="it-IT" dirty="0" err="1"/>
              <a:t>fuels</a:t>
            </a:r>
            <a:r>
              <a:rPr lang="it-IT" dirty="0"/>
              <a:t> for </a:t>
            </a:r>
            <a:r>
              <a:rPr lang="it-IT" dirty="0" err="1"/>
              <a:t>application</a:t>
            </a:r>
            <a:r>
              <a:rPr lang="it-IT" dirty="0"/>
              <a:t> to </a:t>
            </a:r>
            <a:r>
              <a:rPr lang="it-IT" dirty="0" err="1"/>
              <a:t>fuel</a:t>
            </a:r>
            <a:r>
              <a:rPr lang="it-IT" dirty="0"/>
              <a:t> performance </a:t>
            </a:r>
            <a:r>
              <a:rPr lang="it-IT" dirty="0" err="1"/>
              <a:t>codes</a:t>
            </a:r>
            <a:r>
              <a:rPr lang="it-IT" dirty="0"/>
              <a:t>. part I: high </a:t>
            </a:r>
            <a:r>
              <a:rPr lang="it-IT" dirty="0" err="1"/>
              <a:t>burnup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</a:t>
            </a:r>
            <a:r>
              <a:rPr lang="it-IT" dirty="0" err="1"/>
              <a:t>formation</a:t>
            </a:r>
            <a:r>
              <a:rPr lang="it-IT" dirty="0"/>
              <a:t>, </a:t>
            </a:r>
            <a:r>
              <a:rPr lang="it-IT" dirty="0" err="1"/>
              <a:t>J</a:t>
            </a:r>
            <a:r>
              <a:rPr lang="it-IT" dirty="0"/>
              <a:t>. </a:t>
            </a:r>
            <a:r>
              <a:rPr lang="it-IT" dirty="0" err="1"/>
              <a:t>Nucl</a:t>
            </a:r>
            <a:r>
              <a:rPr lang="it-IT" dirty="0"/>
              <a:t>. Mater. 539 (2020), https://</a:t>
            </a:r>
            <a:r>
              <a:rPr lang="it-IT" dirty="0" err="1"/>
              <a:t>doi</a:t>
            </a:r>
            <a:r>
              <a:rPr lang="it-IT" dirty="0"/>
              <a:t>. </a:t>
            </a:r>
            <a:r>
              <a:rPr lang="it-IT" dirty="0" err="1"/>
              <a:t>org</a:t>
            </a:r>
            <a:r>
              <a:rPr lang="it-IT" dirty="0"/>
              <a:t>/10.1016/j.jnucmat.2020.152296. 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it-IT" dirty="0"/>
              <a:t>T. Barani, D. Pizzocri, </a:t>
            </a:r>
            <a:r>
              <a:rPr lang="it-IT" dirty="0" err="1"/>
              <a:t>F</a:t>
            </a:r>
            <a:r>
              <a:rPr lang="it-IT" dirty="0"/>
              <a:t>. </a:t>
            </a:r>
            <a:r>
              <a:rPr lang="it-IT" dirty="0" err="1"/>
              <a:t>Cappia</a:t>
            </a:r>
            <a:r>
              <a:rPr lang="it-IT" dirty="0"/>
              <a:t>, G. Pastore, L. Luzzi, P. Van </a:t>
            </a:r>
            <a:r>
              <a:rPr lang="it-IT" dirty="0" err="1"/>
              <a:t>Uffelen</a:t>
            </a:r>
            <a:r>
              <a:rPr lang="it-IT" dirty="0"/>
              <a:t>, </a:t>
            </a:r>
            <a:r>
              <a:rPr lang="it-IT" dirty="0" err="1"/>
              <a:t>Modeling</a:t>
            </a:r>
            <a:r>
              <a:rPr lang="it-IT" dirty="0"/>
              <a:t> high </a:t>
            </a:r>
            <a:r>
              <a:rPr lang="it-IT" dirty="0" err="1"/>
              <a:t>burnup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in </a:t>
            </a:r>
            <a:r>
              <a:rPr lang="it-IT" dirty="0" err="1"/>
              <a:t>oxide</a:t>
            </a:r>
            <a:r>
              <a:rPr lang="it-IT" dirty="0"/>
              <a:t> </a:t>
            </a:r>
            <a:r>
              <a:rPr lang="it-IT" dirty="0" err="1"/>
              <a:t>fuels</a:t>
            </a:r>
            <a:r>
              <a:rPr lang="it-IT" dirty="0"/>
              <a:t> for </a:t>
            </a:r>
            <a:r>
              <a:rPr lang="it-IT" dirty="0" err="1"/>
              <a:t>application</a:t>
            </a:r>
            <a:r>
              <a:rPr lang="it-IT" dirty="0"/>
              <a:t> to </a:t>
            </a:r>
            <a:r>
              <a:rPr lang="it-IT" dirty="0" err="1"/>
              <a:t>fuel</a:t>
            </a:r>
            <a:r>
              <a:rPr lang="it-IT" dirty="0"/>
              <a:t> performance </a:t>
            </a:r>
            <a:r>
              <a:rPr lang="it-IT" dirty="0" err="1"/>
              <a:t>codes</a:t>
            </a:r>
            <a:r>
              <a:rPr lang="it-IT" dirty="0"/>
              <a:t>. Part II: </a:t>
            </a:r>
            <a:r>
              <a:rPr lang="it-IT" dirty="0" err="1"/>
              <a:t>porosity</a:t>
            </a:r>
            <a:r>
              <a:rPr lang="it-IT" dirty="0"/>
              <a:t> </a:t>
            </a:r>
            <a:r>
              <a:rPr lang="it-IT" dirty="0" err="1"/>
              <a:t>evolution</a:t>
            </a:r>
            <a:r>
              <a:rPr lang="it-IT" dirty="0"/>
              <a:t>, </a:t>
            </a:r>
            <a:r>
              <a:rPr lang="it-IT" dirty="0" err="1"/>
              <a:t>J</a:t>
            </a:r>
            <a:r>
              <a:rPr lang="it-IT" dirty="0"/>
              <a:t>. </a:t>
            </a:r>
            <a:r>
              <a:rPr lang="it-IT" dirty="0" err="1"/>
              <a:t>Nucl</a:t>
            </a:r>
            <a:r>
              <a:rPr lang="it-IT" dirty="0"/>
              <a:t>. Mater. 563 (2022), https://</a:t>
            </a:r>
            <a:r>
              <a:rPr lang="it-IT" dirty="0" err="1"/>
              <a:t>doi.org</a:t>
            </a:r>
            <a:r>
              <a:rPr lang="it-IT" dirty="0"/>
              <a:t>/10.1016/ J.JNUCMAT.2022.153627. 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it-IT" dirty="0" err="1"/>
              <a:t>R</a:t>
            </a:r>
            <a:r>
              <a:rPr lang="it-IT" dirty="0"/>
              <a:t>. Giorgi, et al., </a:t>
            </a:r>
            <a:r>
              <a:rPr lang="it-IT" dirty="0" err="1"/>
              <a:t>Physics-based</a:t>
            </a:r>
            <a:r>
              <a:rPr lang="it-IT" dirty="0"/>
              <a:t> </a:t>
            </a:r>
            <a:r>
              <a:rPr lang="it-IT" dirty="0" err="1"/>
              <a:t>modelling</a:t>
            </a:r>
            <a:r>
              <a:rPr lang="it-IT" dirty="0"/>
              <a:t> and </a:t>
            </a:r>
            <a:r>
              <a:rPr lang="it-IT" dirty="0" err="1"/>
              <a:t>validation</a:t>
            </a:r>
            <a:r>
              <a:rPr lang="it-IT" dirty="0"/>
              <a:t> of inter-granular </a:t>
            </a:r>
            <a:r>
              <a:rPr lang="it-IT" dirty="0" err="1"/>
              <a:t>helium</a:t>
            </a:r>
            <a:r>
              <a:rPr lang="it-IT" dirty="0"/>
              <a:t> </a:t>
            </a:r>
            <a:r>
              <a:rPr lang="it-IT" dirty="0" err="1"/>
              <a:t>behaviour</a:t>
            </a:r>
            <a:r>
              <a:rPr lang="it-IT" dirty="0"/>
              <a:t> in SCIANTIX, </a:t>
            </a:r>
            <a:r>
              <a:rPr lang="it-IT" dirty="0" err="1"/>
              <a:t>Nucl</a:t>
            </a:r>
            <a:r>
              <a:rPr lang="it-IT" dirty="0"/>
              <a:t>. Eng. </a:t>
            </a:r>
            <a:r>
              <a:rPr lang="it-IT" dirty="0" err="1"/>
              <a:t>Technol</a:t>
            </a:r>
            <a:r>
              <a:rPr lang="it-IT" dirty="0"/>
              <a:t>. 54 (7) (Jul. 2022) 2367–2375, </a:t>
            </a:r>
            <a:r>
              <a:rPr lang="it-IT" dirty="0">
                <a:hlinkClick r:id="rId2"/>
              </a:rPr>
              <a:t>https://doi.org/10.1016/J.NET.2022.01.012</a:t>
            </a:r>
            <a:r>
              <a:rPr lang="it-IT" dirty="0"/>
              <a:t>. 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it-IT" dirty="0"/>
              <a:t>D. Pizzocri, T. Barani, L. Luzzi, SCIANTIX: a new open source multi-scale code for </a:t>
            </a:r>
            <a:r>
              <a:rPr lang="it-IT" dirty="0" err="1"/>
              <a:t>fission</a:t>
            </a:r>
            <a:r>
              <a:rPr lang="it-IT" dirty="0"/>
              <a:t> gas </a:t>
            </a:r>
            <a:r>
              <a:rPr lang="it-IT" dirty="0" err="1"/>
              <a:t>behaviour</a:t>
            </a:r>
            <a:r>
              <a:rPr lang="it-IT" dirty="0"/>
              <a:t> </a:t>
            </a:r>
            <a:r>
              <a:rPr lang="it-IT" dirty="0" err="1"/>
              <a:t>modelling</a:t>
            </a:r>
            <a:r>
              <a:rPr lang="it-IT" dirty="0"/>
              <a:t> </a:t>
            </a:r>
            <a:r>
              <a:rPr lang="it-IT" dirty="0" err="1"/>
              <a:t>designed</a:t>
            </a:r>
            <a:r>
              <a:rPr lang="it-IT" dirty="0"/>
              <a:t> for </a:t>
            </a:r>
            <a:r>
              <a:rPr lang="it-IT" dirty="0" err="1"/>
              <a:t>nuclear</a:t>
            </a:r>
            <a:r>
              <a:rPr lang="it-IT" dirty="0"/>
              <a:t> </a:t>
            </a:r>
            <a:r>
              <a:rPr lang="it-IT" dirty="0" err="1"/>
              <a:t>fuel</a:t>
            </a:r>
            <a:r>
              <a:rPr lang="it-IT" dirty="0"/>
              <a:t> performance </a:t>
            </a:r>
            <a:r>
              <a:rPr lang="it-IT" dirty="0" err="1"/>
              <a:t>codes</a:t>
            </a:r>
            <a:r>
              <a:rPr lang="it-IT" dirty="0"/>
              <a:t>, </a:t>
            </a:r>
            <a:r>
              <a:rPr lang="it-IT" dirty="0" err="1"/>
              <a:t>J</a:t>
            </a:r>
            <a:r>
              <a:rPr lang="it-IT" dirty="0"/>
              <a:t> </a:t>
            </a:r>
            <a:r>
              <a:rPr lang="it-IT" dirty="0" err="1"/>
              <a:t>Nucl</a:t>
            </a:r>
            <a:r>
              <a:rPr lang="it-IT" dirty="0"/>
              <a:t> Mater 532 (2020) 152042, https://</a:t>
            </a:r>
            <a:r>
              <a:rPr lang="it-IT" dirty="0" err="1"/>
              <a:t>doi.org</a:t>
            </a:r>
            <a:r>
              <a:rPr lang="it-IT" dirty="0"/>
              <a:t>/10.1016/</a:t>
            </a:r>
            <a:r>
              <a:rPr lang="it-IT" dirty="0" err="1"/>
              <a:t>j</a:t>
            </a:r>
            <a:r>
              <a:rPr lang="it-IT" dirty="0"/>
              <a:t>. 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it-IT" dirty="0"/>
              <a:t>G. Zullo, D. Pizzocri, L. Luzzi, The SCIANTIX code for </a:t>
            </a:r>
            <a:r>
              <a:rPr lang="it-IT" dirty="0" err="1"/>
              <a:t>fission</a:t>
            </a:r>
            <a:r>
              <a:rPr lang="it-IT" dirty="0"/>
              <a:t> gas </a:t>
            </a:r>
            <a:r>
              <a:rPr lang="it-IT" dirty="0" err="1"/>
              <a:t>behaviour</a:t>
            </a:r>
            <a:r>
              <a:rPr lang="it-IT" dirty="0"/>
              <a:t>: Status, upgrades, separate-</a:t>
            </a:r>
            <a:r>
              <a:rPr lang="it-IT" dirty="0" err="1"/>
              <a:t>effect</a:t>
            </a:r>
            <a:r>
              <a:rPr lang="it-IT" dirty="0"/>
              <a:t> </a:t>
            </a:r>
            <a:r>
              <a:rPr lang="it-IT" dirty="0" err="1"/>
              <a:t>validation</a:t>
            </a:r>
            <a:r>
              <a:rPr lang="it-IT" dirty="0"/>
              <a:t>, and future </a:t>
            </a:r>
            <a:r>
              <a:rPr lang="it-IT" dirty="0" err="1"/>
              <a:t>developments</a:t>
            </a:r>
            <a:r>
              <a:rPr lang="it-IT" dirty="0"/>
              <a:t>, Journal of </a:t>
            </a:r>
            <a:r>
              <a:rPr lang="it-IT" dirty="0" err="1"/>
              <a:t>Nuclear</a:t>
            </a:r>
            <a:r>
              <a:rPr lang="it-IT" dirty="0"/>
              <a:t> </a:t>
            </a:r>
            <a:r>
              <a:rPr lang="it-IT" dirty="0" err="1"/>
              <a:t>Materials</a:t>
            </a:r>
            <a:r>
              <a:rPr lang="it-IT" dirty="0"/>
              <a:t> 587 (2023) 154744. doi:10.1016/J.JNUCMAT.2023.154744.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it-IT" dirty="0"/>
              <a:t>R.J. White, The </a:t>
            </a:r>
            <a:r>
              <a:rPr lang="it-IT" dirty="0" err="1"/>
              <a:t>development</a:t>
            </a:r>
            <a:r>
              <a:rPr lang="it-IT" dirty="0"/>
              <a:t> of grain-face </a:t>
            </a:r>
            <a:r>
              <a:rPr lang="it-IT" dirty="0" err="1"/>
              <a:t>porosity</a:t>
            </a:r>
            <a:r>
              <a:rPr lang="it-IT" dirty="0"/>
              <a:t> in </a:t>
            </a:r>
            <a:r>
              <a:rPr lang="it-IT" dirty="0" err="1"/>
              <a:t>irradiated</a:t>
            </a:r>
            <a:r>
              <a:rPr lang="it-IT" dirty="0"/>
              <a:t> </a:t>
            </a:r>
            <a:r>
              <a:rPr lang="it-IT" dirty="0" err="1"/>
              <a:t>oxide</a:t>
            </a:r>
            <a:r>
              <a:rPr lang="it-IT" dirty="0"/>
              <a:t> </a:t>
            </a:r>
            <a:r>
              <a:rPr lang="it-IT" dirty="0" err="1"/>
              <a:t>fuel</a:t>
            </a:r>
            <a:r>
              <a:rPr lang="it-IT" dirty="0"/>
              <a:t>, </a:t>
            </a:r>
            <a:r>
              <a:rPr lang="it-IT" dirty="0" err="1"/>
              <a:t>J</a:t>
            </a:r>
            <a:r>
              <a:rPr lang="it-IT" dirty="0"/>
              <a:t>. </a:t>
            </a:r>
            <a:r>
              <a:rPr lang="it-IT" dirty="0" err="1"/>
              <a:t>Nucl</a:t>
            </a:r>
            <a:r>
              <a:rPr lang="it-IT" dirty="0"/>
              <a:t>. Mater. 325 (1) (2004) 61–77, </a:t>
            </a:r>
            <a:r>
              <a:rPr lang="it-IT" dirty="0">
                <a:hlinkClick r:id="rId3"/>
              </a:rPr>
              <a:t>https://doi.org/10.1016/j. jnucmat.2003.10.008</a:t>
            </a:r>
            <a:r>
              <a:rPr lang="it-IT" dirty="0"/>
              <a:t>.  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it-IT" dirty="0" err="1"/>
              <a:t>R</a:t>
            </a:r>
            <a:r>
              <a:rPr lang="it-IT" dirty="0"/>
              <a:t>. White and J.A. Turnbull, “IFPE/CAGR-UOX-SWELL, </a:t>
            </a:r>
            <a:r>
              <a:rPr lang="it-IT" dirty="0" err="1"/>
              <a:t>Fuel</a:t>
            </a:r>
            <a:r>
              <a:rPr lang="it-IT" dirty="0"/>
              <a:t> </a:t>
            </a:r>
            <a:r>
              <a:rPr lang="it-IT" dirty="0" err="1"/>
              <a:t>swelling</a:t>
            </a:r>
            <a:r>
              <a:rPr lang="it-IT" dirty="0"/>
              <a:t> Data </a:t>
            </a:r>
            <a:r>
              <a:rPr lang="it-IT" dirty="0" err="1"/>
              <a:t>Obtained</a:t>
            </a:r>
            <a:r>
              <a:rPr lang="it-IT" dirty="0"/>
              <a:t> from the AGR/</a:t>
            </a:r>
            <a:r>
              <a:rPr lang="it-IT" dirty="0" err="1"/>
              <a:t>Halden</a:t>
            </a:r>
            <a:r>
              <a:rPr lang="it-IT" dirty="0"/>
              <a:t> </a:t>
            </a:r>
            <a:r>
              <a:rPr lang="it-IT" dirty="0" err="1"/>
              <a:t>Ramp</a:t>
            </a:r>
            <a:r>
              <a:rPr lang="it-IT" dirty="0"/>
              <a:t> Test </a:t>
            </a:r>
            <a:r>
              <a:rPr lang="it-IT" dirty="0" err="1"/>
              <a:t>Programme</a:t>
            </a:r>
            <a:r>
              <a:rPr lang="it-IT" dirty="0"/>
              <a:t>.” Jun. 06, 2006. </a:t>
            </a:r>
            <a:r>
              <a:rPr lang="it-IT" dirty="0" err="1"/>
              <a:t>Available</a:t>
            </a:r>
            <a:r>
              <a:rPr lang="it-IT" dirty="0"/>
              <a:t>: </a:t>
            </a:r>
            <a:r>
              <a:rPr lang="it-IT" dirty="0">
                <a:hlinkClick r:id="rId4"/>
              </a:rPr>
              <a:t>https://inis.iaea.org/search/search.aspx?orig_q=RN:40064987</a:t>
            </a:r>
            <a:r>
              <a:rPr lang="it-IT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627707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D8D148C9-49C9-51DF-83FC-0970C577BA22}"/>
              </a:ext>
            </a:extLst>
          </p:cNvPr>
          <p:cNvSpPr txBox="1"/>
          <p:nvPr/>
        </p:nvSpPr>
        <p:spPr>
          <a:xfrm>
            <a:off x="4249116" y="2847919"/>
            <a:ext cx="3693768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sz="2000" dirty="0" err="1"/>
              <a:t>Github</a:t>
            </a:r>
            <a:r>
              <a:rPr lang="it-IT" sz="2000" dirty="0"/>
              <a:t> repository</a:t>
            </a:r>
          </a:p>
          <a:p>
            <a:pPr marL="285750" indent="-285750">
              <a:buFontTx/>
              <a:buChar char="-"/>
            </a:pPr>
            <a:r>
              <a:rPr lang="it-IT" sz="2000" dirty="0" err="1"/>
              <a:t>phenomena</a:t>
            </a:r>
            <a:r>
              <a:rPr lang="it-IT" sz="2000" dirty="0"/>
              <a:t> &amp; </a:t>
            </a:r>
            <a:r>
              <a:rPr lang="it-IT" sz="2000" dirty="0" err="1"/>
              <a:t>implementation</a:t>
            </a:r>
            <a:endParaRPr lang="it-IT" sz="2000" dirty="0"/>
          </a:p>
          <a:p>
            <a:pPr marL="285750" indent="-285750">
              <a:buFontTx/>
              <a:buChar char="-"/>
            </a:pPr>
            <a:r>
              <a:rPr lang="it-IT" sz="2000" dirty="0"/>
              <a:t>input files</a:t>
            </a:r>
          </a:p>
          <a:p>
            <a:pPr marL="285750" indent="-285750">
              <a:buFontTx/>
              <a:buChar char="-"/>
            </a:pPr>
            <a:r>
              <a:rPr lang="it-IT" sz="2000" dirty="0" err="1"/>
              <a:t>simulation</a:t>
            </a:r>
            <a:r>
              <a:rPr lang="it-IT" sz="2000" dirty="0"/>
              <a:t> </a:t>
            </a:r>
            <a:r>
              <a:rPr lang="it-IT" sz="2000" dirty="0" err="1"/>
              <a:t>cases</a:t>
            </a:r>
            <a:endParaRPr lang="it-IT" sz="2000" dirty="0"/>
          </a:p>
          <a:p>
            <a:pPr marL="285750" indent="-285750">
              <a:buFontTx/>
              <a:buChar char="-"/>
            </a:pPr>
            <a:r>
              <a:rPr lang="it-IT" sz="2000" dirty="0"/>
              <a:t>outputs &amp; plots</a:t>
            </a:r>
          </a:p>
          <a:p>
            <a:endParaRPr lang="it-IT" dirty="0"/>
          </a:p>
          <a:p>
            <a:pPr algn="ctr"/>
            <a:r>
              <a:rPr lang="it-IT" dirty="0"/>
              <a:t>Martina Di Gennaro, Alessio Magni</a:t>
            </a:r>
          </a:p>
          <a:p>
            <a:pPr algn="ctr"/>
            <a:r>
              <a:rPr lang="it-IT" dirty="0"/>
              <a:t>Lyon, 15.05.2024</a:t>
            </a:r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4F4F0E97-8399-8C38-102B-8733BD3DE7D6}"/>
              </a:ext>
            </a:extLst>
          </p:cNvPr>
          <p:cNvGrpSpPr/>
          <p:nvPr/>
        </p:nvGrpSpPr>
        <p:grpSpPr>
          <a:xfrm>
            <a:off x="4624449" y="926159"/>
            <a:ext cx="2943103" cy="992216"/>
            <a:chOff x="5420968" y="926159"/>
            <a:chExt cx="2943103" cy="992216"/>
          </a:xfrm>
        </p:grpSpPr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047D5C57-B7E4-6561-7F45-8AF73903F0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20968" y="926159"/>
              <a:ext cx="1350065" cy="9922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Immagine 4">
              <a:extLst>
                <a:ext uri="{FF2B5EF4-FFF2-40B4-BE49-F238E27FC236}">
                  <a16:creationId xmlns:a16="http://schemas.microsoft.com/office/drawing/2014/main" id="{B1B85394-5F35-A8F7-DFCE-B463F93D3846}"/>
                </a:ext>
              </a:extLst>
            </p:cNvPr>
            <p:cNvPicPr/>
            <p:nvPr/>
          </p:nvPicPr>
          <p:blipFill>
            <a:blip r:embed="rId3"/>
            <a:srcRect l="18883" t="31617" r="16560" b="33260"/>
            <a:stretch/>
          </p:blipFill>
          <p:spPr>
            <a:xfrm>
              <a:off x="7081909" y="1176020"/>
              <a:ext cx="1282162" cy="492493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415E831-DC75-E4A9-52C5-2D1413EBC360}"/>
              </a:ext>
            </a:extLst>
          </p:cNvPr>
          <p:cNvSpPr txBox="1"/>
          <p:nvPr/>
        </p:nvSpPr>
        <p:spPr>
          <a:xfrm>
            <a:off x="5127735" y="2376089"/>
            <a:ext cx="19365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BASIC TUTORIAL</a:t>
            </a:r>
          </a:p>
        </p:txBody>
      </p:sp>
    </p:spTree>
    <p:extLst>
      <p:ext uri="{BB962C8B-B14F-4D97-AF65-F5344CB8AC3E}">
        <p14:creationId xmlns:p14="http://schemas.microsoft.com/office/powerpoint/2010/main" val="4154455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3B2DA0-1EF6-A9E1-3196-4F5DC7B3EC6A}"/>
              </a:ext>
            </a:extLst>
          </p:cNvPr>
          <p:cNvSpPr txBox="1"/>
          <p:nvPr/>
        </p:nvSpPr>
        <p:spPr>
          <a:xfrm>
            <a:off x="674366" y="530388"/>
            <a:ext cx="3200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PHYSICAL PHENOMENA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319521A-95BF-BC57-4037-0CA2438AF132}"/>
              </a:ext>
            </a:extLst>
          </p:cNvPr>
          <p:cNvSpPr/>
          <p:nvPr/>
        </p:nvSpPr>
        <p:spPr>
          <a:xfrm>
            <a:off x="11240013" y="6284354"/>
            <a:ext cx="543080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300" dirty="0">
                <a:latin typeface="Segoe UI Light" panose="020B0502040204020203" pitchFamily="34" charset="0"/>
                <a:cs typeface="Segoe UI Light" panose="020B0502040204020203" pitchFamily="34" charset="0"/>
              </a:rPr>
              <a:t>2/7</a:t>
            </a:r>
            <a:endParaRPr lang="en-GB" sz="1300" dirty="0">
              <a:cs typeface="Segoe UI Light" panose="020B0502040204020203" pitchFamily="34" charset="0"/>
            </a:endParaRPr>
          </a:p>
        </p:txBody>
      </p: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34A97B95-1FCD-ADD2-5DA2-8539A66CA7ED}"/>
              </a:ext>
            </a:extLst>
          </p:cNvPr>
          <p:cNvGrpSpPr/>
          <p:nvPr/>
        </p:nvGrpSpPr>
        <p:grpSpPr>
          <a:xfrm>
            <a:off x="2722087" y="1196752"/>
            <a:ext cx="6747826" cy="4969488"/>
            <a:chOff x="1226553" y="1196752"/>
            <a:chExt cx="6747826" cy="4969488"/>
          </a:xfrm>
        </p:grpSpPr>
        <p:pic>
          <p:nvPicPr>
            <p:cNvPr id="35" name="Immagine 34">
              <a:extLst>
                <a:ext uri="{FF2B5EF4-FFF2-40B4-BE49-F238E27FC236}">
                  <a16:creationId xmlns:a16="http://schemas.microsoft.com/office/drawing/2014/main" id="{5201BC16-CFB3-404D-4388-C2509E2E74B8}"/>
                </a:ext>
              </a:extLst>
            </p:cNvPr>
            <p:cNvPicPr>
              <a:picLocks/>
            </p:cNvPicPr>
            <p:nvPr/>
          </p:nvPicPr>
          <p:blipFill rotWithShape="1">
            <a:blip r:embed="rId2"/>
            <a:srcRect l="27471"/>
            <a:stretch/>
          </p:blipFill>
          <p:spPr>
            <a:xfrm>
              <a:off x="6300372" y="4545124"/>
              <a:ext cx="1620000" cy="1620000"/>
            </a:xfrm>
            <a:prstGeom prst="rect">
              <a:avLst/>
            </a:prstGeom>
          </p:spPr>
        </p:pic>
        <p:pic>
          <p:nvPicPr>
            <p:cNvPr id="36" name="Immagine 43" descr="9811015F.TIF">
              <a:extLst>
                <a:ext uri="{FF2B5EF4-FFF2-40B4-BE49-F238E27FC236}">
                  <a16:creationId xmlns:a16="http://schemas.microsoft.com/office/drawing/2014/main" id="{87436010-4B76-9AE3-3DC0-35ACC260F791}"/>
                </a:ext>
              </a:extLst>
            </p:cNvPr>
            <p:cNvPicPr>
              <a:picLocks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6553" y="1196752"/>
              <a:ext cx="1620000" cy="162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" name="Picture 46" descr="9506004C">
              <a:extLst>
                <a:ext uri="{FF2B5EF4-FFF2-40B4-BE49-F238E27FC236}">
                  <a16:creationId xmlns:a16="http://schemas.microsoft.com/office/drawing/2014/main" id="{144B219C-437A-2275-BB1A-2EDED0C093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0372" y="1196752"/>
              <a:ext cx="1620000" cy="162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8" name="Picture 39" descr="9811016D">
              <a:extLst>
                <a:ext uri="{FF2B5EF4-FFF2-40B4-BE49-F238E27FC236}">
                  <a16:creationId xmlns:a16="http://schemas.microsoft.com/office/drawing/2014/main" id="{87B4BB3F-C6F4-ED51-6BEF-F8A971AA39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0372" y="2870938"/>
              <a:ext cx="1620000" cy="162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Picture 18" descr="sem_burst.pdf">
              <a:extLst>
                <a:ext uri="{FF2B5EF4-FFF2-40B4-BE49-F238E27FC236}">
                  <a16:creationId xmlns:a16="http://schemas.microsoft.com/office/drawing/2014/main" id="{B6692599-A343-7EDA-7D11-6D8E73E93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29"/>
            <a:stretch>
              <a:fillRect/>
            </a:stretch>
          </p:blipFill>
          <p:spPr bwMode="auto">
            <a:xfrm>
              <a:off x="1226553" y="4545124"/>
              <a:ext cx="1620000" cy="162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Picture 49" descr="9803011D">
              <a:extLst>
                <a:ext uri="{FF2B5EF4-FFF2-40B4-BE49-F238E27FC236}">
                  <a16:creationId xmlns:a16="http://schemas.microsoft.com/office/drawing/2014/main" id="{530E24A5-76B8-F806-661A-B8AD2CB3A8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6553" y="2860082"/>
              <a:ext cx="1620000" cy="1641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41" name="Connettore 2 32">
              <a:extLst>
                <a:ext uri="{FF2B5EF4-FFF2-40B4-BE49-F238E27FC236}">
                  <a16:creationId xmlns:a16="http://schemas.microsoft.com/office/drawing/2014/main" id="{F44AC527-BA98-50F1-363D-2D98DC9A99DF}"/>
                </a:ext>
              </a:extLst>
            </p:cNvPr>
            <p:cNvCxnSpPr>
              <a:cxnSpLocks noChangeShapeType="1"/>
              <a:stCxn id="54" idx="1"/>
              <a:endCxn id="52" idx="3"/>
            </p:cNvCxnSpPr>
            <p:nvPr/>
          </p:nvCxnSpPr>
          <p:spPr bwMode="auto">
            <a:xfrm flipH="1">
              <a:off x="3482235" y="2585921"/>
              <a:ext cx="307694" cy="366981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2" name="Text Box 6">
              <a:extLst>
                <a:ext uri="{FF2B5EF4-FFF2-40B4-BE49-F238E27FC236}">
                  <a16:creationId xmlns:a16="http://schemas.microsoft.com/office/drawing/2014/main" id="{A5CB0131-EE25-31B7-EFCC-E416EED187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68229" y="2485461"/>
              <a:ext cx="869156" cy="1615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spcBef>
                  <a:spcPct val="4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anose="02020603050405020304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anose="02020603050405020304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ts val="450"/>
                </a:spcBef>
                <a:spcAft>
                  <a:spcPct val="0"/>
                </a:spcAft>
                <a:buClrTx/>
                <a:buNone/>
              </a:pPr>
              <a:r>
                <a:rPr lang="en-US" altLang="en-US" sz="1050" b="1" dirty="0">
                  <a:solidFill>
                    <a:srgbClr val="00B0F0"/>
                  </a:solidFill>
                </a:rPr>
                <a:t>Diffusion</a:t>
              </a:r>
            </a:p>
          </p:txBody>
        </p:sp>
        <p:sp>
          <p:nvSpPr>
            <p:cNvPr id="43" name="Text Box 6">
              <a:extLst>
                <a:ext uri="{FF2B5EF4-FFF2-40B4-BE49-F238E27FC236}">
                  <a16:creationId xmlns:a16="http://schemas.microsoft.com/office/drawing/2014/main" id="{8F03222E-3A2F-88E6-6454-A9D04E4CD8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54775" y="2858453"/>
              <a:ext cx="675085" cy="1384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spcBef>
                  <a:spcPct val="4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anose="02020603050405020304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anose="02020603050405020304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ts val="450"/>
                </a:spcBef>
                <a:spcAft>
                  <a:spcPct val="0"/>
                </a:spcAft>
                <a:buClrTx/>
                <a:buNone/>
              </a:pPr>
              <a:r>
                <a:rPr lang="en-US" altLang="en-US" sz="900" b="1" dirty="0">
                  <a:solidFill>
                    <a:srgbClr val="00B0F0"/>
                  </a:solidFill>
                </a:rPr>
                <a:t>Re-solution</a:t>
              </a:r>
            </a:p>
          </p:txBody>
        </p:sp>
        <p:sp>
          <p:nvSpPr>
            <p:cNvPr id="44" name="Text Box 6">
              <a:extLst>
                <a:ext uri="{FF2B5EF4-FFF2-40B4-BE49-F238E27FC236}">
                  <a16:creationId xmlns:a16="http://schemas.microsoft.com/office/drawing/2014/main" id="{F02DF584-C4ED-D6D4-EA47-EA11217B43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0413" y="2485461"/>
              <a:ext cx="641747" cy="1384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spcBef>
                  <a:spcPct val="4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anose="02020603050405020304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anose="02020603050405020304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ts val="450"/>
                </a:spcBef>
                <a:spcAft>
                  <a:spcPct val="0"/>
                </a:spcAft>
                <a:buClrTx/>
                <a:buNone/>
              </a:pPr>
              <a:r>
                <a:rPr lang="en-US" altLang="en-US" sz="900" b="1" dirty="0">
                  <a:solidFill>
                    <a:srgbClr val="00B0F0"/>
                  </a:solidFill>
                </a:rPr>
                <a:t>Trapping</a:t>
              </a:r>
            </a:p>
          </p:txBody>
        </p:sp>
        <p:cxnSp>
          <p:nvCxnSpPr>
            <p:cNvPr id="45" name="Connettore 2 22">
              <a:extLst>
                <a:ext uri="{FF2B5EF4-FFF2-40B4-BE49-F238E27FC236}">
                  <a16:creationId xmlns:a16="http://schemas.microsoft.com/office/drawing/2014/main" id="{3262BF0C-431E-15E4-4F0A-C33BA273D866}"/>
                </a:ext>
              </a:extLst>
            </p:cNvPr>
            <p:cNvCxnSpPr>
              <a:cxnSpLocks noChangeShapeType="1"/>
              <a:stCxn id="47" idx="2"/>
              <a:endCxn id="54" idx="0"/>
            </p:cNvCxnSpPr>
            <p:nvPr/>
          </p:nvCxnSpPr>
          <p:spPr bwMode="auto">
            <a:xfrm>
              <a:off x="4572000" y="2198732"/>
              <a:ext cx="765" cy="133273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Connettore 2 104">
              <a:extLst>
                <a:ext uri="{FF2B5EF4-FFF2-40B4-BE49-F238E27FC236}">
                  <a16:creationId xmlns:a16="http://schemas.microsoft.com/office/drawing/2014/main" id="{AF0200D2-C92E-D583-922E-8F098221B5D3}"/>
                </a:ext>
              </a:extLst>
            </p:cNvPr>
            <p:cNvCxnSpPr>
              <a:cxnSpLocks noChangeShapeType="1"/>
              <a:stCxn id="54" idx="3"/>
              <a:endCxn id="53" idx="1"/>
            </p:cNvCxnSpPr>
            <p:nvPr/>
          </p:nvCxnSpPr>
          <p:spPr bwMode="auto">
            <a:xfrm>
              <a:off x="5355601" y="2585921"/>
              <a:ext cx="307696" cy="33492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7" name="Text Box 6">
              <a:extLst>
                <a:ext uri="{FF2B5EF4-FFF2-40B4-BE49-F238E27FC236}">
                  <a16:creationId xmlns:a16="http://schemas.microsoft.com/office/drawing/2014/main" id="{1DD92A85-4CA6-2E78-788E-60E19C9C77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9906" y="1898650"/>
              <a:ext cx="3024188" cy="300082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ts val="450"/>
                </a:spcBef>
                <a:defRPr/>
              </a:pPr>
              <a:r>
                <a:rPr lang="en-US" altLang="en-US" sz="1350" dirty="0"/>
                <a:t>Generation of fission gases (</a:t>
              </a:r>
              <a:r>
                <a:rPr lang="en-US" altLang="en-US" sz="1350" dirty="0" err="1"/>
                <a:t>Xe</a:t>
              </a:r>
              <a:r>
                <a:rPr lang="en-US" altLang="en-US" sz="1350" dirty="0"/>
                <a:t>, Kr)</a:t>
              </a:r>
            </a:p>
          </p:txBody>
        </p:sp>
        <p:cxnSp>
          <p:nvCxnSpPr>
            <p:cNvPr id="48" name="Connettore 2 22">
              <a:extLst>
                <a:ext uri="{FF2B5EF4-FFF2-40B4-BE49-F238E27FC236}">
                  <a16:creationId xmlns:a16="http://schemas.microsoft.com/office/drawing/2014/main" id="{2343ED55-22FE-9BAC-4BBE-23AEFC1656E6}"/>
                </a:ext>
              </a:extLst>
            </p:cNvPr>
            <p:cNvCxnSpPr>
              <a:cxnSpLocks noChangeShapeType="1"/>
              <a:stCxn id="49" idx="2"/>
              <a:endCxn id="47" idx="0"/>
            </p:cNvCxnSpPr>
            <p:nvPr/>
          </p:nvCxnSpPr>
          <p:spPr bwMode="auto">
            <a:xfrm flipH="1">
              <a:off x="4572000" y="1622963"/>
              <a:ext cx="2" cy="27568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9" name="Text Box 6">
              <a:extLst>
                <a:ext uri="{FF2B5EF4-FFF2-40B4-BE49-F238E27FC236}">
                  <a16:creationId xmlns:a16="http://schemas.microsoft.com/office/drawing/2014/main" id="{B5A4CECF-C965-DA8A-5231-FB012BB190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89166" y="1322881"/>
              <a:ext cx="1565672" cy="300082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ts val="450"/>
                </a:spcBef>
                <a:defRPr/>
              </a:pPr>
              <a:r>
                <a:rPr lang="en-US" altLang="en-US" sz="1350"/>
                <a:t>Fission reactions</a:t>
              </a:r>
            </a:p>
          </p:txBody>
        </p:sp>
        <p:cxnSp>
          <p:nvCxnSpPr>
            <p:cNvPr id="50" name="Connettore 2 32">
              <a:extLst>
                <a:ext uri="{FF2B5EF4-FFF2-40B4-BE49-F238E27FC236}">
                  <a16:creationId xmlns:a16="http://schemas.microsoft.com/office/drawing/2014/main" id="{A7273A6C-2A6C-9A1D-ECCB-7974E77DE6B9}"/>
                </a:ext>
              </a:extLst>
            </p:cNvPr>
            <p:cNvCxnSpPr>
              <a:cxnSpLocks noChangeShapeType="1"/>
              <a:stCxn id="52" idx="3"/>
              <a:endCxn id="55" idx="0"/>
            </p:cNvCxnSpPr>
            <p:nvPr/>
          </p:nvCxnSpPr>
          <p:spPr bwMode="auto">
            <a:xfrm>
              <a:off x="3482235" y="2952902"/>
              <a:ext cx="1088576" cy="34990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" name="Text Box 6">
              <a:extLst>
                <a:ext uri="{FF2B5EF4-FFF2-40B4-BE49-F238E27FC236}">
                  <a16:creationId xmlns:a16="http://schemas.microsoft.com/office/drawing/2014/main" id="{5194C213-4B75-FEDC-C0A1-529ABC8320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11605" y="3461049"/>
              <a:ext cx="1414800" cy="5078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ts val="450"/>
                </a:spcBef>
                <a:defRPr/>
              </a:pPr>
              <a:r>
                <a:rPr lang="en-US" altLang="en-US" sz="1350"/>
                <a:t>Intra-granular bubble swelling</a:t>
              </a:r>
            </a:p>
          </p:txBody>
        </p:sp>
        <p:sp>
          <p:nvSpPr>
            <p:cNvPr id="52" name="Text Box 6">
              <a:extLst>
                <a:ext uri="{FF2B5EF4-FFF2-40B4-BE49-F238E27FC236}">
                  <a16:creationId xmlns:a16="http://schemas.microsoft.com/office/drawing/2014/main" id="{573931C0-C923-9657-4208-8FAA898126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09395" y="2666926"/>
              <a:ext cx="1772840" cy="57195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ts val="450"/>
                </a:spcBef>
                <a:defRPr/>
              </a:pPr>
              <a:r>
                <a:rPr lang="en-US" altLang="en-US" sz="1350" dirty="0"/>
                <a:t>Inter-granular gas</a:t>
              </a:r>
            </a:p>
            <a:p>
              <a:pPr algn="ctr">
                <a:spcBef>
                  <a:spcPts val="450"/>
                </a:spcBef>
                <a:defRPr/>
              </a:pPr>
              <a:r>
                <a:rPr lang="en-US" altLang="en-US" sz="1350" dirty="0"/>
                <a:t>(lenticular bubbles)</a:t>
              </a:r>
            </a:p>
          </p:txBody>
        </p:sp>
        <p:sp>
          <p:nvSpPr>
            <p:cNvPr id="53" name="Text Box 6">
              <a:extLst>
                <a:ext uri="{FF2B5EF4-FFF2-40B4-BE49-F238E27FC236}">
                  <a16:creationId xmlns:a16="http://schemas.microsoft.com/office/drawing/2014/main" id="{1FEF5C7B-1A93-9954-7539-4EAB8F9AA4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63297" y="2666926"/>
              <a:ext cx="2311082" cy="5078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defRPr/>
              </a:pPr>
              <a:r>
                <a:rPr lang="en-US" altLang="en-US" sz="1350" dirty="0"/>
                <a:t>Intra-granular gas</a:t>
              </a:r>
            </a:p>
            <a:p>
              <a:pPr algn="ctr">
                <a:defRPr/>
              </a:pPr>
              <a:r>
                <a:rPr lang="en-US" altLang="en-US" sz="1350" dirty="0"/>
                <a:t>(small bubbles)</a:t>
              </a:r>
            </a:p>
          </p:txBody>
        </p:sp>
        <p:sp>
          <p:nvSpPr>
            <p:cNvPr id="54" name="Text Box 6">
              <a:extLst>
                <a:ext uri="{FF2B5EF4-FFF2-40B4-BE49-F238E27FC236}">
                  <a16:creationId xmlns:a16="http://schemas.microsoft.com/office/drawing/2014/main" id="{AB80E0E7-4F8E-F565-792B-86BDD4291D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89929" y="2332005"/>
              <a:ext cx="1565672" cy="5078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ts val="450"/>
                </a:spcBef>
                <a:defRPr/>
              </a:pPr>
              <a:r>
                <a:rPr lang="en-US" altLang="en-US" sz="1350" dirty="0"/>
                <a:t>Intra-granular gas (single atoms)</a:t>
              </a:r>
            </a:p>
          </p:txBody>
        </p:sp>
        <p:sp>
          <p:nvSpPr>
            <p:cNvPr id="55" name="Text Box 6">
              <a:extLst>
                <a:ext uri="{FF2B5EF4-FFF2-40B4-BE49-F238E27FC236}">
                  <a16:creationId xmlns:a16="http://schemas.microsoft.com/office/drawing/2014/main" id="{52E05F10-FDBF-681E-0543-C3FE6F5B91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3181" y="3302807"/>
              <a:ext cx="2075260" cy="478205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27000" tIns="27000" rIns="27000" bIns="35100"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defRPr/>
              </a:pPr>
              <a:r>
                <a:rPr lang="en-US" altLang="en-US" sz="1350" dirty="0"/>
                <a:t>Grain-boundary saturation and/or micro-cracking</a:t>
              </a:r>
            </a:p>
          </p:txBody>
        </p:sp>
        <p:sp>
          <p:nvSpPr>
            <p:cNvPr id="56" name="Text Box 6">
              <a:extLst>
                <a:ext uri="{FF2B5EF4-FFF2-40B4-BE49-F238E27FC236}">
                  <a16:creationId xmlns:a16="http://schemas.microsoft.com/office/drawing/2014/main" id="{9E83D44E-A225-4DF1-805E-48BDB019F4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6903" y="3827822"/>
              <a:ext cx="1547813" cy="5078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defRPr/>
              </a:pPr>
              <a:r>
                <a:rPr lang="en-US" altLang="en-US" sz="1350"/>
                <a:t>Fission</a:t>
              </a:r>
            </a:p>
            <a:p>
              <a:pPr algn="ctr">
                <a:defRPr/>
              </a:pPr>
              <a:r>
                <a:rPr lang="en-US" altLang="en-US" sz="1350"/>
                <a:t>gas release</a:t>
              </a:r>
            </a:p>
          </p:txBody>
        </p:sp>
        <p:pic>
          <p:nvPicPr>
            <p:cNvPr id="57" name="Picture 19">
              <a:extLst>
                <a:ext uri="{FF2B5EF4-FFF2-40B4-BE49-F238E27FC236}">
                  <a16:creationId xmlns:a16="http://schemas.microsoft.com/office/drawing/2014/main" id="{C262FDEE-B87D-03A3-3023-6F211683A7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3463" y="4547192"/>
              <a:ext cx="1620000" cy="16190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" name="Text Box 6">
              <a:extLst>
                <a:ext uri="{FF2B5EF4-FFF2-40B4-BE49-F238E27FC236}">
                  <a16:creationId xmlns:a16="http://schemas.microsoft.com/office/drawing/2014/main" id="{EBE467E8-41CE-D811-5A43-20E736FCB7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87821" y="3461049"/>
              <a:ext cx="1414463" cy="5078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ts val="450"/>
                </a:spcBef>
                <a:defRPr/>
              </a:pPr>
              <a:r>
                <a:rPr lang="en-US" altLang="en-US" sz="1350" dirty="0"/>
                <a:t>Inter-granular bubble swelling</a:t>
              </a:r>
            </a:p>
          </p:txBody>
        </p:sp>
        <p:sp>
          <p:nvSpPr>
            <p:cNvPr id="59" name="Text Box 6">
              <a:extLst>
                <a:ext uri="{FF2B5EF4-FFF2-40B4-BE49-F238E27FC236}">
                  <a16:creationId xmlns:a16="http://schemas.microsoft.com/office/drawing/2014/main" id="{938A7A46-3BE0-F8AE-629C-35071D0FE8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6903" y="5517053"/>
              <a:ext cx="1547813" cy="5078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2247900" algn="l"/>
                </a:tabLs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defRPr/>
              </a:pPr>
              <a:r>
                <a:rPr lang="en-US" altLang="en-US" sz="1350" dirty="0"/>
                <a:t>High burnup structure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5997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D2F50036-97B6-57B9-7237-A48BD41DCD46}"/>
              </a:ext>
            </a:extLst>
          </p:cNvPr>
          <p:cNvSpPr txBox="1"/>
          <p:nvPr/>
        </p:nvSpPr>
        <p:spPr>
          <a:xfrm>
            <a:off x="674366" y="530388"/>
            <a:ext cx="536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SCIANTIX CODE: INHERITANCE DIAGRAM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FB4EDD3-F8D8-C31B-C16E-E75758B6C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33" y="1613761"/>
            <a:ext cx="8660168" cy="4012544"/>
          </a:xfrm>
          <a:prstGeom prst="rect">
            <a:avLst/>
          </a:prstGeom>
        </p:spPr>
      </p:pic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952BB01C-999B-F8E4-65C4-183C315E8315}"/>
              </a:ext>
            </a:extLst>
          </p:cNvPr>
          <p:cNvSpPr/>
          <p:nvPr/>
        </p:nvSpPr>
        <p:spPr>
          <a:xfrm>
            <a:off x="6944371" y="3049723"/>
            <a:ext cx="2773094" cy="1140656"/>
          </a:xfrm>
          <a:prstGeom prst="roundRect">
            <a:avLst>
              <a:gd name="adj" fmla="val 0"/>
            </a:avLst>
          </a:prstGeom>
          <a:noFill/>
          <a:ln w="28575">
            <a:solidFill>
              <a:srgbClr val="984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71B2F7A-CB5B-D6C7-56F3-6A6065C97075}"/>
              </a:ext>
            </a:extLst>
          </p:cNvPr>
          <p:cNvSpPr/>
          <p:nvPr/>
        </p:nvSpPr>
        <p:spPr>
          <a:xfrm>
            <a:off x="4840665" y="4386155"/>
            <a:ext cx="1453074" cy="493541"/>
          </a:xfrm>
          <a:prstGeom prst="roundRect">
            <a:avLst>
              <a:gd name="adj" fmla="val 0"/>
            </a:avLst>
          </a:prstGeom>
          <a:noFill/>
          <a:ln w="28575">
            <a:solidFill>
              <a:srgbClr val="984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05C7197-EAEF-63E9-2E21-B071FF93C9BC}"/>
              </a:ext>
            </a:extLst>
          </p:cNvPr>
          <p:cNvSpPr txBox="1"/>
          <p:nvPr/>
        </p:nvSpPr>
        <p:spPr>
          <a:xfrm>
            <a:off x="9825315" y="3049723"/>
            <a:ext cx="2034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984A9C"/>
                </a:solidFill>
              </a:rPr>
              <a:t>Fission</a:t>
            </a:r>
            <a:r>
              <a:rPr lang="it-IT" dirty="0">
                <a:solidFill>
                  <a:srgbClr val="984A9C"/>
                </a:solidFill>
              </a:rPr>
              <a:t> gas / </a:t>
            </a:r>
            <a:r>
              <a:rPr lang="it-IT" dirty="0" err="1">
                <a:solidFill>
                  <a:srgbClr val="984A9C"/>
                </a:solidFill>
              </a:rPr>
              <a:t>Helium</a:t>
            </a:r>
            <a:endParaRPr lang="it-IT" dirty="0">
              <a:solidFill>
                <a:srgbClr val="984A9C"/>
              </a:solidFill>
            </a:endParaRPr>
          </a:p>
          <a:p>
            <a:r>
              <a:rPr lang="it-IT" dirty="0">
                <a:solidFill>
                  <a:srgbClr val="984A9C"/>
                </a:solidFill>
              </a:rPr>
              <a:t>in UO</a:t>
            </a:r>
            <a:r>
              <a:rPr lang="it-IT" baseline="-25000" dirty="0">
                <a:solidFill>
                  <a:srgbClr val="984A9C"/>
                </a:solidFill>
              </a:rPr>
              <a:t>2</a:t>
            </a:r>
            <a:r>
              <a:rPr lang="it-IT" dirty="0">
                <a:solidFill>
                  <a:srgbClr val="984A9C"/>
                </a:solidFill>
              </a:rPr>
              <a:t> / MOX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259619D-AFD6-3C55-5E96-5F166A274E85}"/>
              </a:ext>
            </a:extLst>
          </p:cNvPr>
          <p:cNvSpPr txBox="1"/>
          <p:nvPr/>
        </p:nvSpPr>
        <p:spPr>
          <a:xfrm>
            <a:off x="6390454" y="4448259"/>
            <a:ext cx="42596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984A9C"/>
                </a:solidFill>
              </a:rPr>
              <a:t>Fission</a:t>
            </a:r>
            <a:r>
              <a:rPr lang="it-IT" dirty="0">
                <a:solidFill>
                  <a:srgbClr val="984A9C"/>
                </a:solidFill>
              </a:rPr>
              <a:t> gas / </a:t>
            </a:r>
            <a:r>
              <a:rPr lang="it-IT" dirty="0" err="1">
                <a:solidFill>
                  <a:srgbClr val="984A9C"/>
                </a:solidFill>
              </a:rPr>
              <a:t>Helium</a:t>
            </a:r>
            <a:r>
              <a:rPr lang="it-IT" dirty="0">
                <a:solidFill>
                  <a:srgbClr val="984A9C"/>
                </a:solidFill>
              </a:rPr>
              <a:t> behaviour</a:t>
            </a:r>
          </a:p>
          <a:p>
            <a:pPr marL="285750" indent="-285750">
              <a:buFontTx/>
              <a:buChar char="-"/>
            </a:pPr>
            <a:r>
              <a:rPr lang="it-IT" dirty="0">
                <a:solidFill>
                  <a:srgbClr val="984A9C"/>
                </a:solidFill>
              </a:rPr>
              <a:t>Production</a:t>
            </a:r>
          </a:p>
          <a:p>
            <a:pPr marL="285750" indent="-285750">
              <a:buFontTx/>
              <a:buChar char="-"/>
            </a:pPr>
            <a:r>
              <a:rPr lang="it-IT" dirty="0" err="1">
                <a:solidFill>
                  <a:srgbClr val="984A9C"/>
                </a:solidFill>
              </a:rPr>
              <a:t>Diffusion</a:t>
            </a:r>
            <a:endParaRPr lang="it-IT" dirty="0">
              <a:solidFill>
                <a:srgbClr val="984A9C"/>
              </a:solidFill>
            </a:endParaRPr>
          </a:p>
          <a:p>
            <a:pPr marL="285750" indent="-285750">
              <a:buFontTx/>
              <a:buChar char="-"/>
            </a:pPr>
            <a:r>
              <a:rPr lang="it-IT" dirty="0">
                <a:solidFill>
                  <a:srgbClr val="984A9C"/>
                </a:solidFill>
              </a:rPr>
              <a:t>(</a:t>
            </a:r>
            <a:r>
              <a:rPr lang="it-IT" dirty="0" err="1">
                <a:solidFill>
                  <a:srgbClr val="984A9C"/>
                </a:solidFill>
              </a:rPr>
              <a:t>Solubility</a:t>
            </a:r>
            <a:r>
              <a:rPr lang="it-IT" dirty="0">
                <a:solidFill>
                  <a:srgbClr val="984A9C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it-IT" dirty="0">
                <a:solidFill>
                  <a:srgbClr val="984A9C"/>
                </a:solidFill>
              </a:rPr>
              <a:t>Interaction FG - He </a:t>
            </a:r>
            <a:r>
              <a:rPr lang="it-IT" dirty="0">
                <a:solidFill>
                  <a:srgbClr val="984A9C"/>
                </a:solidFill>
                <a:sym typeface="Wingdings" panose="05000000000000000000" pitchFamily="2" charset="2"/>
              </a:rPr>
              <a:t> </a:t>
            </a:r>
            <a:r>
              <a:rPr lang="it-IT" dirty="0" err="1">
                <a:solidFill>
                  <a:srgbClr val="984A9C"/>
                </a:solidFill>
                <a:sym typeface="Wingdings" panose="05000000000000000000" pitchFamily="2" charset="2"/>
              </a:rPr>
              <a:t>bubbles</a:t>
            </a:r>
            <a:endParaRPr lang="it-IT" dirty="0">
              <a:solidFill>
                <a:srgbClr val="984A9C"/>
              </a:solidFill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it-IT" dirty="0">
                <a:solidFill>
                  <a:srgbClr val="984A9C"/>
                </a:solidFill>
                <a:sym typeface="Wingdings" panose="05000000000000000000" pitchFamily="2" charset="2"/>
              </a:rPr>
              <a:t>Intra- + inter-granular dynamics</a:t>
            </a:r>
            <a:r>
              <a:rPr lang="it-IT" dirty="0">
                <a:solidFill>
                  <a:srgbClr val="984A9C"/>
                </a:solidFill>
              </a:rPr>
              <a:t> 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A5408BC4-FA4F-5099-015C-FBE1252BE352}"/>
              </a:ext>
            </a:extLst>
          </p:cNvPr>
          <p:cNvSpPr/>
          <p:nvPr/>
        </p:nvSpPr>
        <p:spPr>
          <a:xfrm>
            <a:off x="11240013" y="6284354"/>
            <a:ext cx="543080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300" dirty="0">
                <a:latin typeface="Segoe UI Light" panose="020B0502040204020203" pitchFamily="34" charset="0"/>
                <a:cs typeface="Segoe UI Light" panose="020B0502040204020203" pitchFamily="34" charset="0"/>
              </a:rPr>
              <a:t>3/7</a:t>
            </a:r>
            <a:endParaRPr lang="en-GB" sz="1300" dirty="0">
              <a:cs typeface="Segoe UI Light" panose="020B0502040204020203" pitchFamily="34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E82D72D-100D-FE06-516B-AD320EDA8A3E}"/>
              </a:ext>
            </a:extLst>
          </p:cNvPr>
          <p:cNvSpPr txBox="1"/>
          <p:nvPr/>
        </p:nvSpPr>
        <p:spPr>
          <a:xfrm>
            <a:off x="8725108" y="233109"/>
            <a:ext cx="25866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Zullo et al., JNM 587 (2023) 154744</a:t>
            </a:r>
          </a:p>
        </p:txBody>
      </p:sp>
    </p:spTree>
    <p:extLst>
      <p:ext uri="{BB962C8B-B14F-4D97-AF65-F5344CB8AC3E}">
        <p14:creationId xmlns:p14="http://schemas.microsoft.com/office/powerpoint/2010/main" val="3413551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3B2DA0-1EF6-A9E1-3196-4F5DC7B3EC6A}"/>
              </a:ext>
            </a:extLst>
          </p:cNvPr>
          <p:cNvSpPr txBox="1"/>
          <p:nvPr/>
        </p:nvSpPr>
        <p:spPr>
          <a:xfrm>
            <a:off x="674366" y="530388"/>
            <a:ext cx="2520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INTRA-GRANULAR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3180E0E-3F27-D349-AC19-C588A258CA10}"/>
              </a:ext>
            </a:extLst>
          </p:cNvPr>
          <p:cNvSpPr txBox="1"/>
          <p:nvPr/>
        </p:nvSpPr>
        <p:spPr>
          <a:xfrm>
            <a:off x="674365" y="1281877"/>
            <a:ext cx="109259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Fundamental parameters: diffusivity (single atoms), bubble nucleation, trapping, re-solution (w/ He solubility)</a:t>
            </a:r>
          </a:p>
          <a:p>
            <a:pPr marL="285750" indent="-285750">
              <a:buFontTx/>
              <a:buChar char="-"/>
            </a:pPr>
            <a:r>
              <a:rPr lang="en-US" dirty="0"/>
              <a:t>Physically-based single-size model derived from cluster dynamics (clusters with size n &gt; 2 are counted as bubbles)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intra-granular gaseous swelling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323B4CE-A97A-BC0D-317A-B758843A8106}"/>
              </a:ext>
            </a:extLst>
          </p:cNvPr>
          <p:cNvSpPr/>
          <p:nvPr/>
        </p:nvSpPr>
        <p:spPr>
          <a:xfrm>
            <a:off x="11240013" y="6284354"/>
            <a:ext cx="543080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300" dirty="0">
                <a:latin typeface="Segoe UI Light" panose="020B0502040204020203" pitchFamily="34" charset="0"/>
                <a:cs typeface="Segoe UI Light" panose="020B0502040204020203" pitchFamily="34" charset="0"/>
              </a:rPr>
              <a:t>4/7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8415945-3C5F-2FC0-7AC0-BD7DA3817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35" y="3577140"/>
            <a:ext cx="3600000" cy="2853408"/>
          </a:xfrm>
          <a:prstGeom prst="rect">
            <a:avLst/>
          </a:prstGeom>
        </p:spPr>
      </p:pic>
      <p:sp>
        <p:nvSpPr>
          <p:cNvPr id="10" name="Ovale 9">
            <a:extLst>
              <a:ext uri="{FF2B5EF4-FFF2-40B4-BE49-F238E27FC236}">
                <a16:creationId xmlns:a16="http://schemas.microsoft.com/office/drawing/2014/main" id="{13C573FF-CBAE-4F3F-1FA5-D35204698837}"/>
              </a:ext>
            </a:extLst>
          </p:cNvPr>
          <p:cNvSpPr/>
          <p:nvPr/>
        </p:nvSpPr>
        <p:spPr>
          <a:xfrm>
            <a:off x="2393757" y="3701692"/>
            <a:ext cx="645278" cy="37725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AB282F94-2C39-A611-0035-B9937D1438AA}"/>
              </a:ext>
            </a:extLst>
          </p:cNvPr>
          <p:cNvCxnSpPr/>
          <p:nvPr/>
        </p:nvCxnSpPr>
        <p:spPr>
          <a:xfrm>
            <a:off x="4240307" y="3857351"/>
            <a:ext cx="151140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Immagine 33">
            <a:extLst>
              <a:ext uri="{FF2B5EF4-FFF2-40B4-BE49-F238E27FC236}">
                <a16:creationId xmlns:a16="http://schemas.microsoft.com/office/drawing/2014/main" id="{64C3B109-192A-0E1E-D35B-BEB8904C1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3015" y="4664354"/>
            <a:ext cx="1506162" cy="1620000"/>
          </a:xfrm>
          <a:prstGeom prst="rect">
            <a:avLst/>
          </a:prstGeom>
        </p:spPr>
      </p:pic>
      <p:grpSp>
        <p:nvGrpSpPr>
          <p:cNvPr id="35" name="Gruppo 34">
            <a:extLst>
              <a:ext uri="{FF2B5EF4-FFF2-40B4-BE49-F238E27FC236}">
                <a16:creationId xmlns:a16="http://schemas.microsoft.com/office/drawing/2014/main" id="{B46A2AA5-436E-52C8-794C-62A9AD8DB423}"/>
              </a:ext>
            </a:extLst>
          </p:cNvPr>
          <p:cNvGrpSpPr/>
          <p:nvPr/>
        </p:nvGrpSpPr>
        <p:grpSpPr>
          <a:xfrm>
            <a:off x="6059216" y="3483740"/>
            <a:ext cx="2763710" cy="2946808"/>
            <a:chOff x="6309076" y="1323903"/>
            <a:chExt cx="2763710" cy="2946808"/>
          </a:xfrm>
        </p:grpSpPr>
        <p:pic>
          <p:nvPicPr>
            <p:cNvPr id="36" name="Immagine 35">
              <a:extLst>
                <a:ext uri="{FF2B5EF4-FFF2-40B4-BE49-F238E27FC236}">
                  <a16:creationId xmlns:a16="http://schemas.microsoft.com/office/drawing/2014/main" id="{D4E41855-04A2-818D-12D4-DE8F5A9E32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09076" y="1387105"/>
              <a:ext cx="2763710" cy="2883606"/>
            </a:xfrm>
            <a:prstGeom prst="rect">
              <a:avLst/>
            </a:prstGeom>
          </p:spPr>
        </p:pic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62DF10EE-1B85-AE2B-EA02-C6DD73B3BDC9}"/>
                </a:ext>
              </a:extLst>
            </p:cNvPr>
            <p:cNvSpPr/>
            <p:nvPr/>
          </p:nvSpPr>
          <p:spPr>
            <a:xfrm>
              <a:off x="8187649" y="1323903"/>
              <a:ext cx="780080" cy="25546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9050">
              <a:noFill/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100" b="1" dirty="0" err="1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Diffusion</a:t>
              </a:r>
              <a:endParaRPr lang="it-IT" sz="11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5" name="Immagine 4" descr="Immagine che contiene testo, calligrafia, Carattere, linea&#10;&#10;Descrizione generata automaticamente">
            <a:extLst>
              <a:ext uri="{FF2B5EF4-FFF2-40B4-BE49-F238E27FC236}">
                <a16:creationId xmlns:a16="http://schemas.microsoft.com/office/drawing/2014/main" id="{F47BA588-BA33-484E-AA5D-A7E1D12C3C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2926" y="1895704"/>
            <a:ext cx="2880000" cy="153498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8921CA8-6490-B9B6-4984-F09496AB161D}"/>
              </a:ext>
            </a:extLst>
          </p:cNvPr>
          <p:cNvSpPr txBox="1"/>
          <p:nvPr/>
        </p:nvSpPr>
        <p:spPr>
          <a:xfrm>
            <a:off x="8725108" y="233109"/>
            <a:ext cx="2586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Pizzocri et al., JNM 532 (2020) 152042</a:t>
            </a:r>
          </a:p>
          <a:p>
            <a:r>
              <a:rPr lang="it-IT" sz="1200" dirty="0"/>
              <a:t>Zullo et al., JNM 587 (2023) 154744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5207E87-A2DC-9BCE-2AE0-5AFA1435E385}"/>
              </a:ext>
            </a:extLst>
          </p:cNvPr>
          <p:cNvSpPr txBox="1"/>
          <p:nvPr/>
        </p:nvSpPr>
        <p:spPr>
          <a:xfrm>
            <a:off x="8816666" y="3546942"/>
            <a:ext cx="33753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Fission gas diffusivity: </a:t>
            </a: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SetSystem.C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 void System :: </a:t>
            </a: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setFissionGasDiffusivity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 (int </a:t>
            </a: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input_value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)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844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testo, schermata, diagramma, cerchio&#10;&#10;Descrizione generata automaticamente">
            <a:extLst>
              <a:ext uri="{FF2B5EF4-FFF2-40B4-BE49-F238E27FC236}">
                <a16:creationId xmlns:a16="http://schemas.microsoft.com/office/drawing/2014/main" id="{8FC4D5B4-B940-2C6F-2520-767211B1A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494" y="3511053"/>
            <a:ext cx="5599059" cy="2880000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3B2DA0-1EF6-A9E1-3196-4F5DC7B3EC6A}"/>
              </a:ext>
            </a:extLst>
          </p:cNvPr>
          <p:cNvSpPr txBox="1"/>
          <p:nvPr/>
        </p:nvSpPr>
        <p:spPr>
          <a:xfrm>
            <a:off x="674366" y="530388"/>
            <a:ext cx="2484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INTER-GRANULAR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3180E0E-3F27-D349-AC19-C588A258CA10}"/>
              </a:ext>
            </a:extLst>
          </p:cNvPr>
          <p:cNvSpPr txBox="1"/>
          <p:nvPr/>
        </p:nvSpPr>
        <p:spPr>
          <a:xfrm>
            <a:off x="674365" y="1281877"/>
            <a:ext cx="111087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Inert gas arriving from the intra-granular diffusion is accumulated directly within bubbles</a:t>
            </a:r>
          </a:p>
          <a:p>
            <a:pPr marL="285750" indent="-285750">
              <a:buFontTx/>
              <a:buChar char="-"/>
            </a:pPr>
            <a:r>
              <a:rPr lang="en-US" dirty="0"/>
              <a:t>Bubble growth and coalescence: grain-boundary over-pressurized due to fission gases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restore the equilibrium by absorption of vacancies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bubble growth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interconnection and coalescence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it-IT" dirty="0" err="1">
                <a:sym typeface="Wingdings" panose="05000000000000000000" pitchFamily="2" charset="2"/>
              </a:rPr>
              <a:t>concentration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decrease</a:t>
            </a:r>
            <a:endParaRPr lang="it-IT" dirty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endParaRPr lang="it-IT" dirty="0">
              <a:sym typeface="Wingdings" panose="05000000000000000000" pitchFamily="2" charset="2"/>
            </a:endParaRPr>
          </a:p>
          <a:p>
            <a:r>
              <a:rPr lang="it-IT" dirty="0">
                <a:sym typeface="Wingdings" panose="05000000000000000000" pitchFamily="2" charset="2"/>
              </a:rPr>
              <a:t> inter-granular </a:t>
            </a:r>
            <a:r>
              <a:rPr lang="it-IT" dirty="0" err="1">
                <a:sym typeface="Wingdings" panose="05000000000000000000" pitchFamily="2" charset="2"/>
              </a:rPr>
              <a:t>gaseous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swelling</a:t>
            </a:r>
            <a:endParaRPr lang="en-US" dirty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323B4CE-A97A-BC0D-317A-B758843A8106}"/>
              </a:ext>
            </a:extLst>
          </p:cNvPr>
          <p:cNvSpPr/>
          <p:nvPr/>
        </p:nvSpPr>
        <p:spPr>
          <a:xfrm>
            <a:off x="11240013" y="6284354"/>
            <a:ext cx="543080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300" dirty="0">
                <a:latin typeface="Segoe UI Light" panose="020B0502040204020203" pitchFamily="34" charset="0"/>
                <a:cs typeface="Segoe UI Light" panose="020B0502040204020203" pitchFamily="34" charset="0"/>
              </a:rPr>
              <a:t>5/7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8415945-3C5F-2FC0-7AC0-BD7DA3817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35" y="3577140"/>
            <a:ext cx="3600000" cy="2853408"/>
          </a:xfrm>
          <a:prstGeom prst="rect">
            <a:avLst/>
          </a:prstGeom>
        </p:spPr>
      </p:pic>
      <p:sp>
        <p:nvSpPr>
          <p:cNvPr id="10" name="Ovale 9">
            <a:extLst>
              <a:ext uri="{FF2B5EF4-FFF2-40B4-BE49-F238E27FC236}">
                <a16:creationId xmlns:a16="http://schemas.microsoft.com/office/drawing/2014/main" id="{13C573FF-CBAE-4F3F-1FA5-D35204698837}"/>
              </a:ext>
            </a:extLst>
          </p:cNvPr>
          <p:cNvSpPr/>
          <p:nvPr/>
        </p:nvSpPr>
        <p:spPr>
          <a:xfrm>
            <a:off x="3227476" y="4723670"/>
            <a:ext cx="876634" cy="48482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AB282F94-2C39-A611-0035-B9937D1438AA}"/>
              </a:ext>
            </a:extLst>
          </p:cNvPr>
          <p:cNvCxnSpPr/>
          <p:nvPr/>
        </p:nvCxnSpPr>
        <p:spPr>
          <a:xfrm>
            <a:off x="4240307" y="4951053"/>
            <a:ext cx="151140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 descr="Immagine che contiene Carattere, linea, diagramma, testo&#10;&#10;Descrizione generata automaticamente">
            <a:extLst>
              <a:ext uri="{FF2B5EF4-FFF2-40B4-BE49-F238E27FC236}">
                <a16:creationId xmlns:a16="http://schemas.microsoft.com/office/drawing/2014/main" id="{B6F2E137-69F2-8FA6-85A8-7ED4C044EF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920" y="2600623"/>
            <a:ext cx="3240000" cy="697846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6AA1B49-E472-0D88-76C3-8CFBE3C8F0C3}"/>
              </a:ext>
            </a:extLst>
          </p:cNvPr>
          <p:cNvSpPr txBox="1"/>
          <p:nvPr/>
        </p:nvSpPr>
        <p:spPr>
          <a:xfrm>
            <a:off x="8725108" y="233109"/>
            <a:ext cx="2586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Pizzocri et al., JNM 532 (2020) 152042</a:t>
            </a:r>
          </a:p>
          <a:p>
            <a:r>
              <a:rPr lang="it-IT" sz="1200" dirty="0"/>
              <a:t>Zullo et al., JNM 587 (2023) 154744</a:t>
            </a:r>
          </a:p>
          <a:p>
            <a:r>
              <a:rPr lang="it-IT" sz="1200" dirty="0"/>
              <a:t>Giorgi et al., NET 54 (2022) 2367-2375</a:t>
            </a:r>
          </a:p>
        </p:txBody>
      </p:sp>
    </p:spTree>
    <p:extLst>
      <p:ext uri="{BB962C8B-B14F-4D97-AF65-F5344CB8AC3E}">
        <p14:creationId xmlns:p14="http://schemas.microsoft.com/office/powerpoint/2010/main" val="2598333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3B2DA0-1EF6-A9E1-3196-4F5DC7B3EC6A}"/>
              </a:ext>
            </a:extLst>
          </p:cNvPr>
          <p:cNvSpPr txBox="1"/>
          <p:nvPr/>
        </p:nvSpPr>
        <p:spPr>
          <a:xfrm>
            <a:off x="674366" y="530388"/>
            <a:ext cx="1864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GAS RELEASE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AAEEFD4A-661D-9BFF-1266-257C7AAC462B}"/>
              </a:ext>
            </a:extLst>
          </p:cNvPr>
          <p:cNvSpPr/>
          <p:nvPr/>
        </p:nvSpPr>
        <p:spPr>
          <a:xfrm>
            <a:off x="11240013" y="6284354"/>
            <a:ext cx="543080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300" dirty="0">
                <a:latin typeface="Segoe UI Light" panose="020B0502040204020203" pitchFamily="34" charset="0"/>
                <a:cs typeface="Segoe UI Light" panose="020B0502040204020203" pitchFamily="34" charset="0"/>
              </a:rPr>
              <a:t>6/7</a:t>
            </a:r>
            <a:endParaRPr lang="en-GB" sz="1300" dirty="0">
              <a:cs typeface="Segoe UI Light" panose="020B0502040204020203" pitchFamily="34" charset="0"/>
            </a:endParaRPr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604D89A5-7D78-E9FA-1BAB-FBE9D5EB0906}"/>
              </a:ext>
            </a:extLst>
          </p:cNvPr>
          <p:cNvGrpSpPr/>
          <p:nvPr/>
        </p:nvGrpSpPr>
        <p:grpSpPr>
          <a:xfrm>
            <a:off x="6546243" y="4388823"/>
            <a:ext cx="4608513" cy="1728787"/>
            <a:chOff x="4466432" y="4729482"/>
            <a:chExt cx="4608513" cy="1728787"/>
          </a:xfrm>
        </p:grpSpPr>
        <p:pic>
          <p:nvPicPr>
            <p:cNvPr id="6" name="Immagine 21" descr="Interlinkage.bmp">
              <a:extLst>
                <a:ext uri="{FF2B5EF4-FFF2-40B4-BE49-F238E27FC236}">
                  <a16:creationId xmlns:a16="http://schemas.microsoft.com/office/drawing/2014/main" id="{858FDAB4-694E-50FB-B22C-AC13E09A28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66" r="3273" b="5026"/>
            <a:stretch>
              <a:fillRect/>
            </a:stretch>
          </p:blipFill>
          <p:spPr bwMode="auto">
            <a:xfrm>
              <a:off x="4716016" y="5093420"/>
              <a:ext cx="4016375" cy="1314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Text Box 6">
              <a:extLst>
                <a:ext uri="{FF2B5EF4-FFF2-40B4-BE49-F238E27FC236}">
                  <a16:creationId xmlns:a16="http://schemas.microsoft.com/office/drawing/2014/main" id="{89C4D1F6-B725-243F-D82A-621CDC177E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09714" y="4739245"/>
              <a:ext cx="1584325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22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4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1pPr>
              <a:lvl2pPr marL="742950" indent="-28575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2pPr>
              <a:lvl3pPr marL="11430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3pPr>
              <a:lvl4pPr marL="16002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4pPr>
              <a:lvl5pPr marL="20574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ts val="60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GB" alt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F</a:t>
              </a:r>
              <a:r>
                <a:rPr lang="en-GB" altLang="en-US" sz="14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  <a:r>
                <a:rPr lang="en-GB" alt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 increases</a:t>
              </a:r>
            </a:p>
          </p:txBody>
        </p:sp>
        <p:sp>
          <p:nvSpPr>
            <p:cNvPr id="8" name="Text Box 6">
              <a:extLst>
                <a:ext uri="{FF2B5EF4-FFF2-40B4-BE49-F238E27FC236}">
                  <a16:creationId xmlns:a16="http://schemas.microsoft.com/office/drawing/2014/main" id="{B5C1A098-E2F8-0E9E-43E4-37AB058C77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75773" y="4740672"/>
              <a:ext cx="2476500" cy="30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22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4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1pPr>
              <a:lvl2pPr marL="742950" indent="-28575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2pPr>
              <a:lvl3pPr marL="11430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3pPr>
              <a:lvl4pPr marL="16002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4pPr>
              <a:lvl5pPr marL="20574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tabLst>
                  <a:tab pos="2247900" algn="l"/>
                </a:tabLst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9pPr>
            </a:lstStyle>
            <a:p>
              <a:pPr eaLnBrk="1" hangingPunct="1">
                <a:spcBef>
                  <a:spcPts val="600"/>
                </a:spcBef>
                <a:spcAft>
                  <a:spcPct val="0"/>
                </a:spcAft>
                <a:buClrTx/>
                <a:buFontTx/>
                <a:buNone/>
              </a:pPr>
              <a:r>
                <a:rPr lang="en-GB" alt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F</a:t>
              </a:r>
              <a:r>
                <a:rPr lang="en-GB" altLang="en-US" sz="14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  <a:r>
                <a:rPr lang="en-GB" alt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 = constant (FGR occurs)</a:t>
              </a:r>
            </a:p>
          </p:txBody>
        </p:sp>
        <p:sp>
          <p:nvSpPr>
            <p:cNvPr id="9" name="Rectangle 43">
              <a:extLst>
                <a:ext uri="{FF2B5EF4-FFF2-40B4-BE49-F238E27FC236}">
                  <a16:creationId xmlns:a16="http://schemas.microsoft.com/office/drawing/2014/main" id="{954877AE-8729-E768-0F02-99E565CEBA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6432" y="4729482"/>
              <a:ext cx="4608513" cy="17287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4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1pPr>
              <a:lvl2pPr marL="742950" indent="-28575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2pPr>
              <a:lvl3pPr marL="11430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3pPr>
              <a:lvl4pPr marL="16002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4pPr>
              <a:lvl5pPr marL="20574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9pPr>
            </a:lstStyle>
            <a:p>
              <a:pPr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</a:pPr>
              <a:endParaRPr lang="en-GB" altLang="en-US" sz="1600" dirty="0"/>
            </a:p>
          </p:txBody>
        </p:sp>
        <p:sp>
          <p:nvSpPr>
            <p:cNvPr id="10" name="Parentesi graffa chiusa 39">
              <a:extLst>
                <a:ext uri="{FF2B5EF4-FFF2-40B4-BE49-F238E27FC236}">
                  <a16:creationId xmlns:a16="http://schemas.microsoft.com/office/drawing/2014/main" id="{7158C473-2ADE-F18C-7752-8C132447C03E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5668517" y="4568751"/>
              <a:ext cx="96838" cy="987425"/>
            </a:xfrm>
            <a:prstGeom prst="rightBrace">
              <a:avLst>
                <a:gd name="adj1" fmla="val 12699"/>
                <a:gd name="adj2" fmla="val 50000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eaVert" lIns="0" tIns="0" rIns="0" bIns="0"/>
            <a:lstStyle>
              <a:lvl1pPr>
                <a:spcBef>
                  <a:spcPct val="4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1pPr>
              <a:lvl2pPr marL="742950" indent="-28575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2pPr>
              <a:lvl3pPr marL="11430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3pPr>
              <a:lvl4pPr marL="16002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4pPr>
              <a:lvl5pPr marL="20574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9pPr>
            </a:lstStyle>
            <a:p>
              <a:pPr algn="ctr">
                <a:spcBef>
                  <a:spcPct val="20000"/>
                </a:spcBef>
                <a:spcAft>
                  <a:spcPct val="0"/>
                </a:spcAft>
                <a:buClrTx/>
                <a:buFontTx/>
                <a:buNone/>
              </a:pPr>
              <a:endParaRPr lang="en-GB" altLang="en-US" sz="2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Parentesi graffa chiusa 42">
              <a:extLst>
                <a:ext uri="{FF2B5EF4-FFF2-40B4-BE49-F238E27FC236}">
                  <a16:creationId xmlns:a16="http://schemas.microsoft.com/office/drawing/2014/main" id="{2793DEBB-3F25-C8D5-0547-4C1AEBCA027B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7402065" y="4569544"/>
              <a:ext cx="96838" cy="985837"/>
            </a:xfrm>
            <a:prstGeom prst="rightBrace">
              <a:avLst>
                <a:gd name="adj1" fmla="val 12678"/>
                <a:gd name="adj2" fmla="val 50000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eaVert" lIns="0" tIns="0" rIns="0" bIns="0"/>
            <a:lstStyle>
              <a:lvl1pPr>
                <a:spcBef>
                  <a:spcPct val="4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1pPr>
              <a:lvl2pPr marL="742950" indent="-28575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2pPr>
              <a:lvl3pPr marL="11430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3pPr>
              <a:lvl4pPr marL="16002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Font typeface="Times New Roman" pitchFamily="18" charset="0"/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4pPr>
              <a:lvl5pPr marL="2057400" indent="-22860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ts val="600"/>
                </a:spcAft>
                <a:buClr>
                  <a:srgbClr val="FF6600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  <a:ea typeface="MS PGothic" pitchFamily="34" charset="-128"/>
                </a:defRPr>
              </a:lvl9pPr>
            </a:lstStyle>
            <a:p>
              <a:pPr algn="ctr">
                <a:spcBef>
                  <a:spcPct val="20000"/>
                </a:spcBef>
                <a:spcAft>
                  <a:spcPct val="0"/>
                </a:spcAft>
                <a:buClrTx/>
                <a:buFontTx/>
                <a:buNone/>
              </a:pPr>
              <a:endParaRPr lang="en-GB" altLang="en-US" sz="2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3" name="Immagine 17" descr="Picture_grain.bmp">
            <a:extLst>
              <a:ext uri="{FF2B5EF4-FFF2-40B4-BE49-F238E27FC236}">
                <a16:creationId xmlns:a16="http://schemas.microsoft.com/office/drawing/2014/main" id="{4E5DC1DC-D4E9-4701-E32B-1766838BA1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1" b="10690"/>
          <a:stretch>
            <a:fillRect/>
          </a:stretch>
        </p:blipFill>
        <p:spPr bwMode="auto">
          <a:xfrm>
            <a:off x="714328" y="3139372"/>
            <a:ext cx="3673516" cy="3261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Ovale 13">
            <a:extLst>
              <a:ext uri="{FF2B5EF4-FFF2-40B4-BE49-F238E27FC236}">
                <a16:creationId xmlns:a16="http://schemas.microsoft.com/office/drawing/2014/main" id="{5EFA15D9-FC84-4DE7-286D-6D4B25D51464}"/>
              </a:ext>
            </a:extLst>
          </p:cNvPr>
          <p:cNvSpPr/>
          <p:nvPr/>
        </p:nvSpPr>
        <p:spPr>
          <a:xfrm>
            <a:off x="3520175" y="5073368"/>
            <a:ext cx="876634" cy="55645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5ECFDFA1-CC91-965B-F6B4-29C72CA27E81}"/>
              </a:ext>
            </a:extLst>
          </p:cNvPr>
          <p:cNvCxnSpPr/>
          <p:nvPr/>
        </p:nvCxnSpPr>
        <p:spPr>
          <a:xfrm>
            <a:off x="4547815" y="5342863"/>
            <a:ext cx="151140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0D3410C6-ED8D-1136-717D-0A42D97590C5}"/>
              </a:ext>
            </a:extLst>
          </p:cNvPr>
          <p:cNvSpPr txBox="1"/>
          <p:nvPr/>
        </p:nvSpPr>
        <p:spPr>
          <a:xfrm>
            <a:off x="674365" y="1281877"/>
            <a:ext cx="109686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Inter-granular bubble growth, interconnection and coalescence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increase of grain-face fractional coverage</a:t>
            </a:r>
          </a:p>
          <a:p>
            <a:pPr marL="285750" indent="-285750">
              <a:buFontTx/>
              <a:buChar char="-"/>
            </a:pPr>
            <a:r>
              <a:rPr lang="en-US" dirty="0"/>
              <a:t>A saturation value of the fractional coverage of the grain-faces is considered: 50% (reference value)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grain faces are vented, allowing for the (thermal or diffusional) release of gas from the grain boundaries</a:t>
            </a:r>
          </a:p>
          <a:p>
            <a:endParaRPr lang="en-US" dirty="0"/>
          </a:p>
          <a:p>
            <a:r>
              <a:rPr lang="en-US" dirty="0"/>
              <a:t>+ grain-boundary micro-cracking (non-diffusional release mechanism), venting, sweeping: input options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DD41A0A-16A5-E5F5-990A-539EBE291D50}"/>
              </a:ext>
            </a:extLst>
          </p:cNvPr>
          <p:cNvSpPr txBox="1"/>
          <p:nvPr/>
        </p:nvSpPr>
        <p:spPr>
          <a:xfrm>
            <a:off x="8725108" y="233109"/>
            <a:ext cx="2586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Pizzocri et al., JNM 532 (2020) 152042</a:t>
            </a:r>
          </a:p>
          <a:p>
            <a:r>
              <a:rPr lang="it-IT" sz="1200" dirty="0"/>
              <a:t>Zullo et al., JNM 587 (2023) 154744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E88F41E-F4FC-F74D-0D39-87264FE6D4F5}"/>
              </a:ext>
            </a:extLst>
          </p:cNvPr>
          <p:cNvSpPr txBox="1"/>
          <p:nvPr/>
        </p:nvSpPr>
        <p:spPr>
          <a:xfrm>
            <a:off x="8102338" y="3146496"/>
            <a:ext cx="33753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Fission gas release: </a:t>
            </a:r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Simulation.h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,</a:t>
            </a:r>
          </a:p>
          <a:p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from gas balance  gas produced – in grain – at grain boundaries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557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53B2DA0-1EF6-A9E1-3196-4F5DC7B3EC6A}"/>
              </a:ext>
            </a:extLst>
          </p:cNvPr>
          <p:cNvSpPr txBox="1"/>
          <p:nvPr/>
        </p:nvSpPr>
        <p:spPr>
          <a:xfrm>
            <a:off x="674366" y="530388"/>
            <a:ext cx="4901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HIGH BURNUP STRUCTURE (HBS)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08E6251-1498-200F-C0C8-BB7BE815AF82}"/>
              </a:ext>
            </a:extLst>
          </p:cNvPr>
          <p:cNvSpPr txBox="1"/>
          <p:nvPr/>
        </p:nvSpPr>
        <p:spPr>
          <a:xfrm>
            <a:off x="674365" y="1281877"/>
            <a:ext cx="108901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Fuel material (matrix) representing the HBS, incorporating the properties of restructured fuel (e.g., grain size)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Models for HBS formation (function of effective burnup via restructured volume fraction) and HBS porosity (function of local burnup) </a:t>
            </a:r>
            <a:r>
              <a:rPr lang="en-US" dirty="0">
                <a:sym typeface="Wingdings" panose="05000000000000000000" pitchFamily="2" charset="2"/>
              </a:rPr>
              <a:t> HBS pore size: semi-empirical via porosity and pore number density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Small fuel grains (radius 150 nm), physics-based modelling of gas diffusion and release neglecting intra-granular and inter-granular bubbles</a:t>
            </a: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FCF6C90-FDF2-1ACE-2E9A-7C2291CEF977}"/>
              </a:ext>
            </a:extLst>
          </p:cNvPr>
          <p:cNvSpPr/>
          <p:nvPr/>
        </p:nvSpPr>
        <p:spPr>
          <a:xfrm>
            <a:off x="11240013" y="6284354"/>
            <a:ext cx="543080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300" dirty="0">
                <a:latin typeface="Segoe UI Light" panose="020B0502040204020203" pitchFamily="34" charset="0"/>
                <a:cs typeface="Segoe UI Light" panose="020B0502040204020203" pitchFamily="34" charset="0"/>
              </a:rPr>
              <a:t>7/7</a:t>
            </a:r>
            <a:endParaRPr lang="en-GB" sz="1300" dirty="0">
              <a:cs typeface="Segoe UI Light" panose="020B0502040204020203" pitchFamily="34" charset="0"/>
            </a:endParaRPr>
          </a:p>
        </p:txBody>
      </p:sp>
      <p:pic>
        <p:nvPicPr>
          <p:cNvPr id="6" name="Immagine 5" descr="Immagine che contiene pianta, schermata&#10;&#10;Descrizione generata automaticamente">
            <a:extLst>
              <a:ext uri="{FF2B5EF4-FFF2-40B4-BE49-F238E27FC236}">
                <a16:creationId xmlns:a16="http://schemas.microsoft.com/office/drawing/2014/main" id="{412B5935-DFE1-779D-FCC8-66ECF90FC9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54" b="74771"/>
          <a:stretch/>
        </p:blipFill>
        <p:spPr>
          <a:xfrm>
            <a:off x="7640013" y="3896508"/>
            <a:ext cx="3600000" cy="2387846"/>
          </a:xfrm>
          <a:prstGeom prst="rect">
            <a:avLst/>
          </a:prstGeom>
        </p:spPr>
      </p:pic>
      <p:pic>
        <p:nvPicPr>
          <p:cNvPr id="8" name="Immagine 7" descr="Immagine che contiene cerchio, diagramma, schermata&#10;&#10;Descrizione generata automaticamente">
            <a:extLst>
              <a:ext uri="{FF2B5EF4-FFF2-40B4-BE49-F238E27FC236}">
                <a16:creationId xmlns:a16="http://schemas.microsoft.com/office/drawing/2014/main" id="{0E645674-401F-D2B5-9E6E-C3A976ED35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789" y="3883931"/>
            <a:ext cx="6121715" cy="2400423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4B6F8B32-3737-486F-C0F7-CDC4EA615FA3}"/>
              </a:ext>
            </a:extLst>
          </p:cNvPr>
          <p:cNvSpPr txBox="1"/>
          <p:nvPr/>
        </p:nvSpPr>
        <p:spPr>
          <a:xfrm>
            <a:off x="8725108" y="233109"/>
            <a:ext cx="2586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Zullo et al., JNM 587 (2023) 154744</a:t>
            </a:r>
          </a:p>
          <a:p>
            <a:r>
              <a:rPr lang="it-IT" sz="1200" dirty="0"/>
              <a:t>Barani et al., JNM 539 (2020) 152296</a:t>
            </a:r>
          </a:p>
          <a:p>
            <a:r>
              <a:rPr lang="it-IT" sz="1200" dirty="0"/>
              <a:t>Barani et al., JNM 563 (2022) 153627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C0FAA9A-2648-6EC1-2402-0B4CBC84BE59}"/>
              </a:ext>
            </a:extLst>
          </p:cNvPr>
          <p:cNvSpPr txBox="1"/>
          <p:nvPr/>
        </p:nvSpPr>
        <p:spPr>
          <a:xfrm>
            <a:off x="7117979" y="2851787"/>
            <a:ext cx="41937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HBS matrix:</a:t>
            </a:r>
          </a:p>
          <a:p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SetMatrix.C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, case 1  UO2, UO2HBS</a:t>
            </a:r>
          </a:p>
          <a:p>
            <a:r>
              <a:rPr lang="en-US" sz="1600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SetSystem.C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, case 1  Xe in UO2, Xe in UO2HBS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124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D2F50036-97B6-57B9-7237-A48BD41DCD46}"/>
              </a:ext>
            </a:extLst>
          </p:cNvPr>
          <p:cNvSpPr txBox="1"/>
          <p:nvPr/>
        </p:nvSpPr>
        <p:spPr>
          <a:xfrm>
            <a:off x="674366" y="530388"/>
            <a:ext cx="5369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SCIANTIX CODE: INHERITANCE DIAGRAM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FB4EDD3-F8D8-C31B-C16E-E75758B6C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33" y="1613761"/>
            <a:ext cx="8660168" cy="4012544"/>
          </a:xfrm>
          <a:prstGeom prst="rect">
            <a:avLst/>
          </a:prstGeom>
        </p:spPr>
      </p:pic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952BB01C-999B-F8E4-65C4-183C315E8315}"/>
              </a:ext>
            </a:extLst>
          </p:cNvPr>
          <p:cNvSpPr/>
          <p:nvPr/>
        </p:nvSpPr>
        <p:spPr>
          <a:xfrm>
            <a:off x="6944371" y="3049723"/>
            <a:ext cx="2773094" cy="1140656"/>
          </a:xfrm>
          <a:prstGeom prst="roundRect">
            <a:avLst>
              <a:gd name="adj" fmla="val 0"/>
            </a:avLst>
          </a:prstGeom>
          <a:noFill/>
          <a:ln w="28575">
            <a:solidFill>
              <a:srgbClr val="984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71B2F7A-CB5B-D6C7-56F3-6A6065C97075}"/>
              </a:ext>
            </a:extLst>
          </p:cNvPr>
          <p:cNvSpPr/>
          <p:nvPr/>
        </p:nvSpPr>
        <p:spPr>
          <a:xfrm>
            <a:off x="4840665" y="4386155"/>
            <a:ext cx="1453074" cy="493541"/>
          </a:xfrm>
          <a:prstGeom prst="roundRect">
            <a:avLst>
              <a:gd name="adj" fmla="val 0"/>
            </a:avLst>
          </a:prstGeom>
          <a:noFill/>
          <a:ln w="28575">
            <a:solidFill>
              <a:srgbClr val="984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05C7197-EAEF-63E9-2E21-B071FF93C9BC}"/>
              </a:ext>
            </a:extLst>
          </p:cNvPr>
          <p:cNvSpPr txBox="1"/>
          <p:nvPr/>
        </p:nvSpPr>
        <p:spPr>
          <a:xfrm>
            <a:off x="9825315" y="3049723"/>
            <a:ext cx="2034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984A9C"/>
                </a:solidFill>
              </a:rPr>
              <a:t>Fission</a:t>
            </a:r>
            <a:r>
              <a:rPr lang="it-IT" dirty="0">
                <a:solidFill>
                  <a:srgbClr val="984A9C"/>
                </a:solidFill>
              </a:rPr>
              <a:t> gas / </a:t>
            </a:r>
            <a:r>
              <a:rPr lang="it-IT" dirty="0" err="1">
                <a:solidFill>
                  <a:srgbClr val="984A9C"/>
                </a:solidFill>
              </a:rPr>
              <a:t>Helium</a:t>
            </a:r>
            <a:endParaRPr lang="it-IT" dirty="0">
              <a:solidFill>
                <a:srgbClr val="984A9C"/>
              </a:solidFill>
            </a:endParaRPr>
          </a:p>
          <a:p>
            <a:r>
              <a:rPr lang="it-IT" dirty="0">
                <a:solidFill>
                  <a:srgbClr val="984A9C"/>
                </a:solidFill>
              </a:rPr>
              <a:t>in UO</a:t>
            </a:r>
            <a:r>
              <a:rPr lang="it-IT" baseline="-25000" dirty="0">
                <a:solidFill>
                  <a:srgbClr val="984A9C"/>
                </a:solidFill>
              </a:rPr>
              <a:t>2</a:t>
            </a:r>
            <a:r>
              <a:rPr lang="it-IT" dirty="0">
                <a:solidFill>
                  <a:srgbClr val="984A9C"/>
                </a:solidFill>
              </a:rPr>
              <a:t> / MOX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259619D-AFD6-3C55-5E96-5F166A274E85}"/>
              </a:ext>
            </a:extLst>
          </p:cNvPr>
          <p:cNvSpPr txBox="1"/>
          <p:nvPr/>
        </p:nvSpPr>
        <p:spPr>
          <a:xfrm>
            <a:off x="6390454" y="4448259"/>
            <a:ext cx="42596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984A9C"/>
                </a:solidFill>
              </a:rPr>
              <a:t>Fission</a:t>
            </a:r>
            <a:r>
              <a:rPr lang="it-IT" dirty="0">
                <a:solidFill>
                  <a:srgbClr val="984A9C"/>
                </a:solidFill>
              </a:rPr>
              <a:t> gas / </a:t>
            </a:r>
            <a:r>
              <a:rPr lang="it-IT" dirty="0" err="1">
                <a:solidFill>
                  <a:srgbClr val="984A9C"/>
                </a:solidFill>
              </a:rPr>
              <a:t>Helium</a:t>
            </a:r>
            <a:r>
              <a:rPr lang="it-IT" dirty="0">
                <a:solidFill>
                  <a:srgbClr val="984A9C"/>
                </a:solidFill>
              </a:rPr>
              <a:t> behaviour</a:t>
            </a:r>
          </a:p>
          <a:p>
            <a:pPr marL="285750" indent="-285750">
              <a:buFontTx/>
              <a:buChar char="-"/>
            </a:pPr>
            <a:r>
              <a:rPr lang="it-IT" dirty="0">
                <a:solidFill>
                  <a:srgbClr val="984A9C"/>
                </a:solidFill>
              </a:rPr>
              <a:t>Production</a:t>
            </a:r>
          </a:p>
          <a:p>
            <a:pPr marL="285750" indent="-285750">
              <a:buFontTx/>
              <a:buChar char="-"/>
            </a:pPr>
            <a:r>
              <a:rPr lang="it-IT" dirty="0" err="1">
                <a:solidFill>
                  <a:srgbClr val="984A9C"/>
                </a:solidFill>
              </a:rPr>
              <a:t>Diffusion</a:t>
            </a:r>
            <a:r>
              <a:rPr lang="it-IT" dirty="0">
                <a:solidFill>
                  <a:srgbClr val="984A9C"/>
                </a:solidFill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it-IT" dirty="0">
                <a:solidFill>
                  <a:srgbClr val="984A9C"/>
                </a:solidFill>
              </a:rPr>
              <a:t>(</a:t>
            </a:r>
            <a:r>
              <a:rPr lang="it-IT" dirty="0" err="1">
                <a:solidFill>
                  <a:srgbClr val="984A9C"/>
                </a:solidFill>
              </a:rPr>
              <a:t>Solubility</a:t>
            </a:r>
            <a:r>
              <a:rPr lang="it-IT" dirty="0">
                <a:solidFill>
                  <a:srgbClr val="984A9C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it-IT" dirty="0">
                <a:solidFill>
                  <a:srgbClr val="984A9C"/>
                </a:solidFill>
              </a:rPr>
              <a:t>Interaction FG - He </a:t>
            </a:r>
            <a:r>
              <a:rPr lang="it-IT" dirty="0">
                <a:solidFill>
                  <a:srgbClr val="984A9C"/>
                </a:solidFill>
                <a:sym typeface="Wingdings" panose="05000000000000000000" pitchFamily="2" charset="2"/>
              </a:rPr>
              <a:t> </a:t>
            </a:r>
            <a:r>
              <a:rPr lang="it-IT" dirty="0" err="1">
                <a:solidFill>
                  <a:srgbClr val="984A9C"/>
                </a:solidFill>
                <a:sym typeface="Wingdings" panose="05000000000000000000" pitchFamily="2" charset="2"/>
              </a:rPr>
              <a:t>bubbles</a:t>
            </a:r>
            <a:endParaRPr lang="it-IT" dirty="0">
              <a:solidFill>
                <a:srgbClr val="984A9C"/>
              </a:solidFill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it-IT" dirty="0">
                <a:solidFill>
                  <a:srgbClr val="984A9C"/>
                </a:solidFill>
                <a:sym typeface="Wingdings" panose="05000000000000000000" pitchFamily="2" charset="2"/>
              </a:rPr>
              <a:t>Intra- + inter-granular dynamics</a:t>
            </a:r>
            <a:r>
              <a:rPr lang="it-IT" dirty="0">
                <a:solidFill>
                  <a:srgbClr val="984A9C"/>
                </a:solidFill>
              </a:rPr>
              <a:t> 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E82D72D-100D-FE06-516B-AD320EDA8A3E}"/>
              </a:ext>
            </a:extLst>
          </p:cNvPr>
          <p:cNvSpPr txBox="1"/>
          <p:nvPr/>
        </p:nvSpPr>
        <p:spPr>
          <a:xfrm>
            <a:off x="8725108" y="233109"/>
            <a:ext cx="25866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Zullo et al., JNM 587 (2023) 154744</a:t>
            </a:r>
          </a:p>
        </p:txBody>
      </p:sp>
    </p:spTree>
    <p:extLst>
      <p:ext uri="{BB962C8B-B14F-4D97-AF65-F5344CB8AC3E}">
        <p14:creationId xmlns:p14="http://schemas.microsoft.com/office/powerpoint/2010/main" val="31106664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1642</Words>
  <Application>Microsoft Macintosh PowerPoint</Application>
  <PresentationFormat>Widescreen</PresentationFormat>
  <Paragraphs>185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Segoe UI Light</vt:lpstr>
      <vt:lpstr>Söhne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Davide Pizzocri</dc:creator>
  <cp:lastModifiedBy>Martina Di Gennaro</cp:lastModifiedBy>
  <cp:revision>32</cp:revision>
  <dcterms:created xsi:type="dcterms:W3CDTF">2024-04-02T07:01:20Z</dcterms:created>
  <dcterms:modified xsi:type="dcterms:W3CDTF">2024-05-11T19:31:50Z</dcterms:modified>
</cp:coreProperties>
</file>

<file path=docProps/thumbnail.jpeg>
</file>